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63" r:id="rId6"/>
    <p:sldId id="278" r:id="rId7"/>
    <p:sldId id="279" r:id="rId8"/>
    <p:sldId id="280" r:id="rId9"/>
    <p:sldId id="274" r:id="rId10"/>
    <p:sldId id="264" r:id="rId11"/>
    <p:sldId id="273" r:id="rId12"/>
    <p:sldId id="284" r:id="rId13"/>
    <p:sldId id="265" r:id="rId14"/>
    <p:sldId id="281" r:id="rId15"/>
    <p:sldId id="282" r:id="rId16"/>
    <p:sldId id="268" r:id="rId17"/>
    <p:sldId id="269" r:id="rId18"/>
    <p:sldId id="277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FF"/>
    <a:srgbClr val="EB4646"/>
    <a:srgbClr val="009900"/>
    <a:srgbClr val="984C03"/>
    <a:srgbClr val="008588"/>
    <a:srgbClr val="29A09F"/>
    <a:srgbClr val="0033CC"/>
    <a:srgbClr val="648AB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77B8CB-1523-46C4-AE2B-6D64A9230A37}" v="7" dt="2024-11-18T15:45:14.3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165" autoAdjust="0"/>
  </p:normalViewPr>
  <p:slideViewPr>
    <p:cSldViewPr snapToGrid="0" showGuides="1">
      <p:cViewPr varScale="1">
        <p:scale>
          <a:sx n="92" d="100"/>
          <a:sy n="92" d="100"/>
        </p:scale>
        <p:origin x="25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neiro Genovez, Patrícia (UT-ITC)" userId="872306e6-ea26-4601-b785-b331e06fb36b" providerId="ADAL" clId="{1ADE9426-E13F-4994-BAE6-01D368AC0463}"/>
    <pc:docChg chg="undo custSel delSld modSld sldOrd">
      <pc:chgData name="Carneiro Genovez, Patrícia (UT-ITC)" userId="872306e6-ea26-4601-b785-b331e06fb36b" providerId="ADAL" clId="{1ADE9426-E13F-4994-BAE6-01D368AC0463}" dt="2023-10-18T21:30:42.634" v="1856" actId="255"/>
      <pc:docMkLst>
        <pc:docMk/>
      </pc:docMkLst>
      <pc:sldChg chg="modSp mod">
        <pc:chgData name="Carneiro Genovez, Patrícia (UT-ITC)" userId="872306e6-ea26-4601-b785-b331e06fb36b" providerId="ADAL" clId="{1ADE9426-E13F-4994-BAE6-01D368AC0463}" dt="2023-10-18T15:11:08.285" v="121" actId="20577"/>
        <pc:sldMkLst>
          <pc:docMk/>
          <pc:sldMk cId="2799146308" sldId="256"/>
        </pc:sldMkLst>
        <pc:spChg chg="mod">
          <ac:chgData name="Carneiro Genovez, Patrícia (UT-ITC)" userId="872306e6-ea26-4601-b785-b331e06fb36b" providerId="ADAL" clId="{1ADE9426-E13F-4994-BAE6-01D368AC0463}" dt="2023-10-18T13:48:30.829" v="119" actId="20577"/>
          <ac:spMkLst>
            <pc:docMk/>
            <pc:sldMk cId="2799146308" sldId="256"/>
            <ac:spMk id="3" creationId="{8BD319E0-C169-ADC5-DC91-43E26EAA9937}"/>
          </ac:spMkLst>
        </pc:spChg>
        <pc:spChg chg="mod">
          <ac:chgData name="Carneiro Genovez, Patrícia (UT-ITC)" userId="872306e6-ea26-4601-b785-b331e06fb36b" providerId="ADAL" clId="{1ADE9426-E13F-4994-BAE6-01D368AC0463}" dt="2023-10-18T15:11:08.285" v="121" actId="20577"/>
          <ac:spMkLst>
            <pc:docMk/>
            <pc:sldMk cId="2799146308" sldId="256"/>
            <ac:spMk id="14" creationId="{E2E1F1E3-04C7-8873-0B93-68E88B63C465}"/>
          </ac:spMkLst>
        </pc:spChg>
      </pc:sldChg>
      <pc:sldChg chg="modSp mod modNotesTx">
        <pc:chgData name="Carneiro Genovez, Patrícia (UT-ITC)" userId="872306e6-ea26-4601-b785-b331e06fb36b" providerId="ADAL" clId="{1ADE9426-E13F-4994-BAE6-01D368AC0463}" dt="2023-10-18T20:27:22.527" v="1830" actId="113"/>
        <pc:sldMkLst>
          <pc:docMk/>
          <pc:sldMk cId="1380714298" sldId="257"/>
        </pc:sldMkLst>
        <pc:spChg chg="mod">
          <ac:chgData name="Carneiro Genovez, Patrícia (UT-ITC)" userId="872306e6-ea26-4601-b785-b331e06fb36b" providerId="ADAL" clId="{1ADE9426-E13F-4994-BAE6-01D368AC0463}" dt="2023-10-18T19:54:45.017" v="1553" actId="5793"/>
          <ac:spMkLst>
            <pc:docMk/>
            <pc:sldMk cId="1380714298" sldId="257"/>
            <ac:spMk id="14" creationId="{00000000-0000-0000-0000-000000000000}"/>
          </ac:spMkLst>
        </pc:spChg>
        <pc:spChg chg="mod">
          <ac:chgData name="Carneiro Genovez, Patrícia (UT-ITC)" userId="872306e6-ea26-4601-b785-b331e06fb36b" providerId="ADAL" clId="{1ADE9426-E13F-4994-BAE6-01D368AC0463}" dt="2023-10-18T20:27:22.527" v="1830" actId="113"/>
          <ac:spMkLst>
            <pc:docMk/>
            <pc:sldMk cId="1380714298" sldId="257"/>
            <ac:spMk id="28" creationId="{00000000-0000-0000-0000-000000000000}"/>
          </ac:spMkLst>
        </pc:spChg>
        <pc:spChg chg="mod">
          <ac:chgData name="Carneiro Genovez, Patrícia (UT-ITC)" userId="872306e6-ea26-4601-b785-b331e06fb36b" providerId="ADAL" clId="{1ADE9426-E13F-4994-BAE6-01D368AC0463}" dt="2023-10-18T20:04:22.192" v="1706" actId="20577"/>
          <ac:spMkLst>
            <pc:docMk/>
            <pc:sldMk cId="1380714298" sldId="257"/>
            <ac:spMk id="40" creationId="{00000000-0000-0000-0000-000000000000}"/>
          </ac:spMkLst>
        </pc:spChg>
        <pc:spChg chg="mod">
          <ac:chgData name="Carneiro Genovez, Patrícia (UT-ITC)" userId="872306e6-ea26-4601-b785-b331e06fb36b" providerId="ADAL" clId="{1ADE9426-E13F-4994-BAE6-01D368AC0463}" dt="2023-10-18T19:53:42.876" v="1541" actId="20577"/>
          <ac:spMkLst>
            <pc:docMk/>
            <pc:sldMk cId="1380714298" sldId="257"/>
            <ac:spMk id="42" creationId="{00000000-0000-0000-0000-000000000000}"/>
          </ac:spMkLst>
        </pc:spChg>
      </pc:sldChg>
      <pc:sldChg chg="del ord">
        <pc:chgData name="Carneiro Genovez, Patrícia (UT-ITC)" userId="872306e6-ea26-4601-b785-b331e06fb36b" providerId="ADAL" clId="{1ADE9426-E13F-4994-BAE6-01D368AC0463}" dt="2023-10-18T13:15:14.363" v="105" actId="47"/>
        <pc:sldMkLst>
          <pc:docMk/>
          <pc:sldMk cId="3590149508" sldId="258"/>
        </pc:sldMkLst>
      </pc:sldChg>
      <pc:sldChg chg="modSp mod modNotesTx">
        <pc:chgData name="Carneiro Genovez, Patrícia (UT-ITC)" userId="872306e6-ea26-4601-b785-b331e06fb36b" providerId="ADAL" clId="{1ADE9426-E13F-4994-BAE6-01D368AC0463}" dt="2023-10-18T20:31:11.523" v="1841" actId="1076"/>
        <pc:sldMkLst>
          <pc:docMk/>
          <pc:sldMk cId="227882398" sldId="259"/>
        </pc:sldMkLst>
        <pc:spChg chg="mod">
          <ac:chgData name="Carneiro Genovez, Patrícia (UT-ITC)" userId="872306e6-ea26-4601-b785-b331e06fb36b" providerId="ADAL" clId="{1ADE9426-E13F-4994-BAE6-01D368AC0463}" dt="2023-10-18T13:01:32.538" v="102" actId="27636"/>
          <ac:spMkLst>
            <pc:docMk/>
            <pc:sldMk cId="227882398" sldId="259"/>
            <ac:spMk id="2" creationId="{CF1B9B1A-3443-F62C-1470-C674655B34EA}"/>
          </ac:spMkLst>
        </pc:spChg>
        <pc:spChg chg="mod">
          <ac:chgData name="Carneiro Genovez, Patrícia (UT-ITC)" userId="872306e6-ea26-4601-b785-b331e06fb36b" providerId="ADAL" clId="{1ADE9426-E13F-4994-BAE6-01D368AC0463}" dt="2023-10-18T20:30:29.591" v="1838" actId="1076"/>
          <ac:spMkLst>
            <pc:docMk/>
            <pc:sldMk cId="227882398" sldId="259"/>
            <ac:spMk id="18" creationId="{00000000-0000-0000-0000-000000000000}"/>
          </ac:spMkLst>
        </pc:spChg>
        <pc:spChg chg="mod">
          <ac:chgData name="Carneiro Genovez, Patrícia (UT-ITC)" userId="872306e6-ea26-4601-b785-b331e06fb36b" providerId="ADAL" clId="{1ADE9426-E13F-4994-BAE6-01D368AC0463}" dt="2023-10-18T20:31:11.523" v="1841" actId="1076"/>
          <ac:spMkLst>
            <pc:docMk/>
            <pc:sldMk cId="227882398" sldId="259"/>
            <ac:spMk id="149" creationId="{00000000-0000-0000-0000-000000000000}"/>
          </ac:spMkLst>
        </pc:spChg>
        <pc:spChg chg="mod">
          <ac:chgData name="Carneiro Genovez, Patrícia (UT-ITC)" userId="872306e6-ea26-4601-b785-b331e06fb36b" providerId="ADAL" clId="{1ADE9426-E13F-4994-BAE6-01D368AC0463}" dt="2023-10-18T20:30:32.546" v="1839" actId="14100"/>
          <ac:spMkLst>
            <pc:docMk/>
            <pc:sldMk cId="227882398" sldId="259"/>
            <ac:spMk id="182" creationId="{00000000-0000-0000-0000-000000000000}"/>
          </ac:spMkLst>
        </pc:spChg>
        <pc:spChg chg="mod">
          <ac:chgData name="Carneiro Genovez, Patrícia (UT-ITC)" userId="872306e6-ea26-4601-b785-b331e06fb36b" providerId="ADAL" clId="{1ADE9426-E13F-4994-BAE6-01D368AC0463}" dt="2023-10-18T20:06:03.704" v="1731" actId="1076"/>
          <ac:spMkLst>
            <pc:docMk/>
            <pc:sldMk cId="227882398" sldId="259"/>
            <ac:spMk id="183" creationId="{00000000-0000-0000-0000-000000000000}"/>
          </ac:spMkLst>
        </pc:spChg>
        <pc:picChg chg="mod">
          <ac:chgData name="Carneiro Genovez, Patrícia (UT-ITC)" userId="872306e6-ea26-4601-b785-b331e06fb36b" providerId="ADAL" clId="{1ADE9426-E13F-4994-BAE6-01D368AC0463}" dt="2023-10-18T20:24:08.205" v="1827" actId="14100"/>
          <ac:picMkLst>
            <pc:docMk/>
            <pc:sldMk cId="227882398" sldId="259"/>
            <ac:picMk id="165" creationId="{00000000-0000-0000-0000-000000000000}"/>
          </ac:picMkLst>
        </pc:picChg>
        <pc:picChg chg="mod">
          <ac:chgData name="Carneiro Genovez, Patrícia (UT-ITC)" userId="872306e6-ea26-4601-b785-b331e06fb36b" providerId="ADAL" clId="{1ADE9426-E13F-4994-BAE6-01D368AC0463}" dt="2023-10-18T20:29:22.051" v="1837" actId="14100"/>
          <ac:picMkLst>
            <pc:docMk/>
            <pc:sldMk cId="227882398" sldId="259"/>
            <ac:picMk id="166" creationId="{00000000-0000-0000-0000-000000000000}"/>
          </ac:picMkLst>
        </pc:picChg>
        <pc:picChg chg="mod">
          <ac:chgData name="Carneiro Genovez, Patrícia (UT-ITC)" userId="872306e6-ea26-4601-b785-b331e06fb36b" providerId="ADAL" clId="{1ADE9426-E13F-4994-BAE6-01D368AC0463}" dt="2023-10-18T20:24:16.174" v="1829" actId="14100"/>
          <ac:picMkLst>
            <pc:docMk/>
            <pc:sldMk cId="227882398" sldId="259"/>
            <ac:picMk id="175" creationId="{00000000-0000-0000-0000-000000000000}"/>
          </ac:picMkLst>
        </pc:picChg>
        <pc:cxnChg chg="mod">
          <ac:chgData name="Carneiro Genovez, Patrícia (UT-ITC)" userId="872306e6-ea26-4601-b785-b331e06fb36b" providerId="ADAL" clId="{1ADE9426-E13F-4994-BAE6-01D368AC0463}" dt="2023-10-18T20:30:36.709" v="1840" actId="14100"/>
          <ac:cxnSpMkLst>
            <pc:docMk/>
            <pc:sldMk cId="227882398" sldId="259"/>
            <ac:cxnSpMk id="168" creationId="{00000000-0000-0000-0000-000000000000}"/>
          </ac:cxnSpMkLst>
        </pc:cxnChg>
      </pc:sldChg>
      <pc:sldChg chg="modSp mod">
        <pc:chgData name="Carneiro Genovez, Patrícia (UT-ITC)" userId="872306e6-ea26-4601-b785-b331e06fb36b" providerId="ADAL" clId="{1ADE9426-E13F-4994-BAE6-01D368AC0463}" dt="2023-10-18T10:17:02.774" v="45" actId="1035"/>
        <pc:sldMkLst>
          <pc:docMk/>
          <pc:sldMk cId="1509982096" sldId="261"/>
        </pc:sldMkLst>
        <pc:spChg chg="mod">
          <ac:chgData name="Carneiro Genovez, Patrícia (UT-ITC)" userId="872306e6-ea26-4601-b785-b331e06fb36b" providerId="ADAL" clId="{1ADE9426-E13F-4994-BAE6-01D368AC0463}" dt="2023-10-18T10:17:02.774" v="45" actId="1035"/>
          <ac:spMkLst>
            <pc:docMk/>
            <pc:sldMk cId="1509982096" sldId="261"/>
            <ac:spMk id="11" creationId="{00000000-0000-0000-0000-000000000000}"/>
          </ac:spMkLst>
        </pc:spChg>
        <pc:spChg chg="mod">
          <ac:chgData name="Carneiro Genovez, Patrícia (UT-ITC)" userId="872306e6-ea26-4601-b785-b331e06fb36b" providerId="ADAL" clId="{1ADE9426-E13F-4994-BAE6-01D368AC0463}" dt="2023-10-18T10:16:53.102" v="43" actId="20577"/>
          <ac:spMkLst>
            <pc:docMk/>
            <pc:sldMk cId="1509982096" sldId="261"/>
            <ac:spMk id="15" creationId="{00000000-0000-0000-0000-000000000000}"/>
          </ac:spMkLst>
        </pc:spChg>
      </pc:sldChg>
      <pc:sldChg chg="modSp mod">
        <pc:chgData name="Carneiro Genovez, Patrícia (UT-ITC)" userId="872306e6-ea26-4601-b785-b331e06fb36b" providerId="ADAL" clId="{1ADE9426-E13F-4994-BAE6-01D368AC0463}" dt="2023-10-18T21:30:42.634" v="1856" actId="255"/>
        <pc:sldMkLst>
          <pc:docMk/>
          <pc:sldMk cId="797967799" sldId="262"/>
        </pc:sldMkLst>
        <pc:spChg chg="mod">
          <ac:chgData name="Carneiro Genovez, Patrícia (UT-ITC)" userId="872306e6-ea26-4601-b785-b331e06fb36b" providerId="ADAL" clId="{1ADE9426-E13F-4994-BAE6-01D368AC0463}" dt="2023-10-18T15:39:12.619" v="1471" actId="14100"/>
          <ac:spMkLst>
            <pc:docMk/>
            <pc:sldMk cId="797967799" sldId="262"/>
            <ac:spMk id="36" creationId="{00000000-0000-0000-0000-000000000000}"/>
          </ac:spMkLst>
        </pc:spChg>
        <pc:spChg chg="mod">
          <ac:chgData name="Carneiro Genovez, Patrícia (UT-ITC)" userId="872306e6-ea26-4601-b785-b331e06fb36b" providerId="ADAL" clId="{1ADE9426-E13F-4994-BAE6-01D368AC0463}" dt="2023-10-18T21:29:59.471" v="1854" actId="20577"/>
          <ac:spMkLst>
            <pc:docMk/>
            <pc:sldMk cId="797967799" sldId="262"/>
            <ac:spMk id="91" creationId="{00000000-0000-0000-0000-000000000000}"/>
          </ac:spMkLst>
        </pc:spChg>
        <pc:spChg chg="mod">
          <ac:chgData name="Carneiro Genovez, Patrícia (UT-ITC)" userId="872306e6-ea26-4601-b785-b331e06fb36b" providerId="ADAL" clId="{1ADE9426-E13F-4994-BAE6-01D368AC0463}" dt="2023-10-18T13:32:20.356" v="108" actId="403"/>
          <ac:spMkLst>
            <pc:docMk/>
            <pc:sldMk cId="797967799" sldId="262"/>
            <ac:spMk id="94" creationId="{00000000-0000-0000-0000-000000000000}"/>
          </ac:spMkLst>
        </pc:spChg>
        <pc:spChg chg="mod">
          <ac:chgData name="Carneiro Genovez, Patrícia (UT-ITC)" userId="872306e6-ea26-4601-b785-b331e06fb36b" providerId="ADAL" clId="{1ADE9426-E13F-4994-BAE6-01D368AC0463}" dt="2023-10-18T21:30:42.634" v="1856" actId="255"/>
          <ac:spMkLst>
            <pc:docMk/>
            <pc:sldMk cId="797967799" sldId="262"/>
            <ac:spMk id="99" creationId="{00000000-0000-0000-0000-000000000000}"/>
          </ac:spMkLst>
        </pc:spChg>
      </pc:sldChg>
    </pc:docChg>
  </pc:docChgLst>
  <pc:docChgLst>
    <pc:chgData name="Bhuiyan, R.H. (Rezaul, Student M-GEO-WO)" userId="S::r.h.bhuiyan@student.utwente.nl::79a1e4ac-511b-49d5-9a1d-cb20387b90ed" providerId="AD" clId="Web-{5614347F-09A4-4B9B-BEA0-AD4EEB955873}"/>
    <pc:docChg chg="sldOrd">
      <pc:chgData name="Bhuiyan, R.H. (Rezaul, Student M-GEO-WO)" userId="S::r.h.bhuiyan@student.utwente.nl::79a1e4ac-511b-49d5-9a1d-cb20387b90ed" providerId="AD" clId="Web-{5614347F-09A4-4B9B-BEA0-AD4EEB955873}" dt="2023-11-09T18:22:34.399" v="3"/>
      <pc:docMkLst>
        <pc:docMk/>
      </pc:docMkLst>
      <pc:sldChg chg="ord">
        <pc:chgData name="Bhuiyan, R.H. (Rezaul, Student M-GEO-WO)" userId="S::r.h.bhuiyan@student.utwente.nl::79a1e4ac-511b-49d5-9a1d-cb20387b90ed" providerId="AD" clId="Web-{5614347F-09A4-4B9B-BEA0-AD4EEB955873}" dt="2023-11-09T18:22:08.789" v="0"/>
        <pc:sldMkLst>
          <pc:docMk/>
          <pc:sldMk cId="382038647" sldId="267"/>
        </pc:sldMkLst>
      </pc:sldChg>
      <pc:sldChg chg="ord">
        <pc:chgData name="Bhuiyan, R.H. (Rezaul, Student M-GEO-WO)" userId="S::r.h.bhuiyan@student.utwente.nl::79a1e4ac-511b-49d5-9a1d-cb20387b90ed" providerId="AD" clId="Web-{5614347F-09A4-4B9B-BEA0-AD4EEB955873}" dt="2023-11-09T18:22:20.899" v="1"/>
        <pc:sldMkLst>
          <pc:docMk/>
          <pc:sldMk cId="2930008043" sldId="268"/>
        </pc:sldMkLst>
      </pc:sldChg>
      <pc:sldChg chg="ord">
        <pc:chgData name="Bhuiyan, R.H. (Rezaul, Student M-GEO-WO)" userId="S::r.h.bhuiyan@student.utwente.nl::79a1e4ac-511b-49d5-9a1d-cb20387b90ed" providerId="AD" clId="Web-{5614347F-09A4-4B9B-BEA0-AD4EEB955873}" dt="2023-11-09T18:22:34.399" v="3"/>
        <pc:sldMkLst>
          <pc:docMk/>
          <pc:sldMk cId="4105543903" sldId="269"/>
        </pc:sldMkLst>
      </pc:sldChg>
      <pc:sldChg chg="ord">
        <pc:chgData name="Bhuiyan, R.H. (Rezaul, Student M-GEO-WO)" userId="S::r.h.bhuiyan@student.utwente.nl::79a1e4ac-511b-49d5-9a1d-cb20387b90ed" providerId="AD" clId="Web-{5614347F-09A4-4B9B-BEA0-AD4EEB955873}" dt="2023-11-09T18:22:28.602" v="2"/>
        <pc:sldMkLst>
          <pc:docMk/>
          <pc:sldMk cId="4066757192" sldId="270"/>
        </pc:sldMkLst>
      </pc:sldChg>
    </pc:docChg>
  </pc:docChgLst>
  <pc:docChgLst>
    <pc:chgData name="Carneiro Genovez, Patrícia (UT-ITC)" userId="S::p.genovez@utwente.nl::872306e6-ea26-4601-b785-b331e06fb36b" providerId="AD" clId="Web-{F20216F2-9547-4E02-A2CB-D93FB78579C1}"/>
    <pc:docChg chg="modSld">
      <pc:chgData name="Carneiro Genovez, Patrícia (UT-ITC)" userId="S::p.genovez@utwente.nl::872306e6-ea26-4601-b785-b331e06fb36b" providerId="AD" clId="Web-{F20216F2-9547-4E02-A2CB-D93FB78579C1}" dt="2023-11-09T21:51:33.094" v="6"/>
      <pc:docMkLst>
        <pc:docMk/>
      </pc:docMkLst>
      <pc:sldChg chg="modSp">
        <pc:chgData name="Carneiro Genovez, Patrícia (UT-ITC)" userId="S::p.genovez@utwente.nl::872306e6-ea26-4601-b785-b331e06fb36b" providerId="AD" clId="Web-{F20216F2-9547-4E02-A2CB-D93FB78579C1}" dt="2023-11-09T21:47:34.227" v="5" actId="20577"/>
        <pc:sldMkLst>
          <pc:docMk/>
          <pc:sldMk cId="1096807314" sldId="277"/>
        </pc:sldMkLst>
        <pc:spChg chg="mod">
          <ac:chgData name="Carneiro Genovez, Patrícia (UT-ITC)" userId="S::p.genovez@utwente.nl::872306e6-ea26-4601-b785-b331e06fb36b" providerId="AD" clId="Web-{F20216F2-9547-4E02-A2CB-D93FB78579C1}" dt="2023-11-09T21:47:34.227" v="5" actId="20577"/>
          <ac:spMkLst>
            <pc:docMk/>
            <pc:sldMk cId="1096807314" sldId="277"/>
            <ac:spMk id="13" creationId="{00000000-0000-0000-0000-000000000000}"/>
          </ac:spMkLst>
        </pc:spChg>
        <pc:spChg chg="mod">
          <ac:chgData name="Carneiro Genovez, Patrícia (UT-ITC)" userId="S::p.genovez@utwente.nl::872306e6-ea26-4601-b785-b331e06fb36b" providerId="AD" clId="Web-{F20216F2-9547-4E02-A2CB-D93FB78579C1}" dt="2023-11-09T21:46:46.460" v="0" actId="20577"/>
          <ac:spMkLst>
            <pc:docMk/>
            <pc:sldMk cId="1096807314" sldId="277"/>
            <ac:spMk id="34" creationId="{00000000-0000-0000-0000-000000000000}"/>
          </ac:spMkLst>
        </pc:spChg>
      </pc:sldChg>
      <pc:sldChg chg="delSp">
        <pc:chgData name="Carneiro Genovez, Patrícia (UT-ITC)" userId="S::p.genovez@utwente.nl::872306e6-ea26-4601-b785-b331e06fb36b" providerId="AD" clId="Web-{F20216F2-9547-4E02-A2CB-D93FB78579C1}" dt="2023-11-09T21:51:33.094" v="6"/>
        <pc:sldMkLst>
          <pc:docMk/>
          <pc:sldMk cId="3054192068" sldId="281"/>
        </pc:sldMkLst>
        <pc:spChg chg="del">
          <ac:chgData name="Carneiro Genovez, Patrícia (UT-ITC)" userId="S::p.genovez@utwente.nl::872306e6-ea26-4601-b785-b331e06fb36b" providerId="AD" clId="Web-{F20216F2-9547-4E02-A2CB-D93FB78579C1}" dt="2023-11-09T21:51:33.094" v="6"/>
          <ac:spMkLst>
            <pc:docMk/>
            <pc:sldMk cId="3054192068" sldId="281"/>
            <ac:spMk id="60" creationId="{00000000-0000-0000-0000-000000000000}"/>
          </ac:spMkLst>
        </pc:spChg>
      </pc:sldChg>
    </pc:docChg>
  </pc:docChgLst>
  <pc:docChgLst>
    <pc:chgData name="Bhuiyan, R.H. (Rezaul, Student M-GEO-WO)" userId="S::r.h.bhuiyan@student.utwente.nl::79a1e4ac-511b-49d5-9a1d-cb20387b90ed" providerId="AD" clId="Web-{53AEDB28-B1DC-4298-A22E-35155DB5494D}"/>
    <pc:docChg chg="modSld">
      <pc:chgData name="Bhuiyan, R.H. (Rezaul, Student M-GEO-WO)" userId="S::r.h.bhuiyan@student.utwente.nl::79a1e4ac-511b-49d5-9a1d-cb20387b90ed" providerId="AD" clId="Web-{53AEDB28-B1DC-4298-A22E-35155DB5494D}" dt="2023-11-10T01:48:48.918" v="113" actId="1076"/>
      <pc:docMkLst>
        <pc:docMk/>
      </pc:docMkLst>
      <pc:sldChg chg="addSp delSp modSp">
        <pc:chgData name="Bhuiyan, R.H. (Rezaul, Student M-GEO-WO)" userId="S::r.h.bhuiyan@student.utwente.nl::79a1e4ac-511b-49d5-9a1d-cb20387b90ed" providerId="AD" clId="Web-{53AEDB28-B1DC-4298-A22E-35155DB5494D}" dt="2023-11-10T01:48:48.918" v="113" actId="1076"/>
        <pc:sldMkLst>
          <pc:docMk/>
          <pc:sldMk cId="4105543903" sldId="269"/>
        </pc:sldMkLst>
        <pc:grpChg chg="mod topLvl">
          <ac:chgData name="Bhuiyan, R.H. (Rezaul, Student M-GEO-WO)" userId="S::r.h.bhuiyan@student.utwente.nl::79a1e4ac-511b-49d5-9a1d-cb20387b90ed" providerId="AD" clId="Web-{53AEDB28-B1DC-4298-A22E-35155DB5494D}" dt="2023-11-10T01:48:24.479" v="104" actId="14100"/>
          <ac:grpSpMkLst>
            <pc:docMk/>
            <pc:sldMk cId="4105543903" sldId="269"/>
            <ac:grpSpMk id="13" creationId="{14EB6618-681A-E87B-C711-36D05D79E9D1}"/>
          </ac:grpSpMkLst>
        </pc:grpChg>
        <pc:grpChg chg="add del mod">
          <ac:chgData name="Bhuiyan, R.H. (Rezaul, Student M-GEO-WO)" userId="S::r.h.bhuiyan@student.utwente.nl::79a1e4ac-511b-49d5-9a1d-cb20387b90ed" providerId="AD" clId="Web-{53AEDB28-B1DC-4298-A22E-35155DB5494D}" dt="2023-11-10T01:47:13.930" v="84"/>
          <ac:grpSpMkLst>
            <pc:docMk/>
            <pc:sldMk cId="4105543903" sldId="269"/>
            <ac:grpSpMk id="15" creationId="{8F5D1059-374C-30FF-DD1A-DE4557D4F149}"/>
          </ac:grpSpMkLst>
        </pc:grpChg>
        <pc:grpChg chg="add mod">
          <ac:chgData name="Bhuiyan, R.H. (Rezaul, Student M-GEO-WO)" userId="S::r.h.bhuiyan@student.utwente.nl::79a1e4ac-511b-49d5-9a1d-cb20387b90ed" providerId="AD" clId="Web-{53AEDB28-B1DC-4298-A22E-35155DB5494D}" dt="2023-11-10T01:48:31.105" v="106" actId="1076"/>
          <ac:grpSpMkLst>
            <pc:docMk/>
            <pc:sldMk cId="4105543903" sldId="269"/>
            <ac:grpSpMk id="16" creationId="{8C7D009E-7FB6-691F-0410-CEDC8AAF06A3}"/>
          </ac:grpSpMkLst>
        </pc:grpChg>
        <pc:picChg chg="del">
          <ac:chgData name="Bhuiyan, R.H. (Rezaul, Student M-GEO-WO)" userId="S::r.h.bhuiyan@student.utwente.nl::79a1e4ac-511b-49d5-9a1d-cb20387b90ed" providerId="AD" clId="Web-{53AEDB28-B1DC-4298-A22E-35155DB5494D}" dt="2023-11-10T01:44:10.294" v="26"/>
          <ac:picMkLst>
            <pc:docMk/>
            <pc:sldMk cId="4105543903" sldId="269"/>
            <ac:picMk id="2" creationId="{53B4C4CD-D56F-810D-1D73-AA2856E7A741}"/>
          </ac:picMkLst>
        </pc:picChg>
        <pc:picChg chg="del">
          <ac:chgData name="Bhuiyan, R.H. (Rezaul, Student M-GEO-WO)" userId="S::r.h.bhuiyan@student.utwente.nl::79a1e4ac-511b-49d5-9a1d-cb20387b90ed" providerId="AD" clId="Web-{53AEDB28-B1DC-4298-A22E-35155DB5494D}" dt="2023-11-10T01:44:10.294" v="25"/>
          <ac:picMkLst>
            <pc:docMk/>
            <pc:sldMk cId="4105543903" sldId="269"/>
            <ac:picMk id="3" creationId="{96E40B0B-F2A4-71EC-590D-A89B03878AE7}"/>
          </ac:picMkLst>
        </pc:picChg>
        <pc:picChg chg="add mod">
          <ac:chgData name="Bhuiyan, R.H. (Rezaul, Student M-GEO-WO)" userId="S::r.h.bhuiyan@student.utwente.nl::79a1e4ac-511b-49d5-9a1d-cb20387b90ed" providerId="AD" clId="Web-{53AEDB28-B1DC-4298-A22E-35155DB5494D}" dt="2023-11-10T01:48:48.918" v="113" actId="1076"/>
          <ac:picMkLst>
            <pc:docMk/>
            <pc:sldMk cId="4105543903" sldId="269"/>
            <ac:picMk id="4" creationId="{4EA8693E-62ED-D2EE-9B8B-93C9B92AC9FE}"/>
          </ac:picMkLst>
        </pc:picChg>
        <pc:picChg chg="add mod topLvl">
          <ac:chgData name="Bhuiyan, R.H. (Rezaul, Student M-GEO-WO)" userId="S::r.h.bhuiyan@student.utwente.nl::79a1e4ac-511b-49d5-9a1d-cb20387b90ed" providerId="AD" clId="Web-{53AEDB28-B1DC-4298-A22E-35155DB5494D}" dt="2023-11-10T01:47:29.899" v="90" actId="1076"/>
          <ac:picMkLst>
            <pc:docMk/>
            <pc:sldMk cId="4105543903" sldId="269"/>
            <ac:picMk id="5" creationId="{4D58B853-ACAF-C66E-13A8-8FEF51D3E1B8}"/>
          </ac:picMkLst>
        </pc:picChg>
        <pc:picChg chg="del">
          <ac:chgData name="Bhuiyan, R.H. (Rezaul, Student M-GEO-WO)" userId="S::r.h.bhuiyan@student.utwente.nl::79a1e4ac-511b-49d5-9a1d-cb20387b90ed" providerId="AD" clId="Web-{53AEDB28-B1DC-4298-A22E-35155DB5494D}" dt="2023-11-10T01:42:19.492" v="0"/>
          <ac:picMkLst>
            <pc:docMk/>
            <pc:sldMk cId="4105543903" sldId="269"/>
            <ac:picMk id="6" creationId="{7ED87AB1-6AD6-0BE2-AC64-00E2ECA9F807}"/>
          </ac:picMkLst>
        </pc:picChg>
        <pc:picChg chg="add mod topLvl">
          <ac:chgData name="Bhuiyan, R.H. (Rezaul, Student M-GEO-WO)" userId="S::r.h.bhuiyan@student.utwente.nl::79a1e4ac-511b-49d5-9a1d-cb20387b90ed" providerId="AD" clId="Web-{53AEDB28-B1DC-4298-A22E-35155DB5494D}" dt="2023-11-10T01:48:12.542" v="102" actId="14100"/>
          <ac:picMkLst>
            <pc:docMk/>
            <pc:sldMk cId="4105543903" sldId="269"/>
            <ac:picMk id="8" creationId="{477E20F3-5AE7-D102-27D8-8E63361577D4}"/>
          </ac:picMkLst>
        </pc:picChg>
        <pc:picChg chg="mod">
          <ac:chgData name="Bhuiyan, R.H. (Rezaul, Student M-GEO-WO)" userId="S::r.h.bhuiyan@student.utwente.nl::79a1e4ac-511b-49d5-9a1d-cb20387b90ed" providerId="AD" clId="Web-{53AEDB28-B1DC-4298-A22E-35155DB5494D}" dt="2023-11-10T01:48:44.964" v="112" actId="1076"/>
          <ac:picMkLst>
            <pc:docMk/>
            <pc:sldMk cId="4105543903" sldId="269"/>
            <ac:picMk id="9" creationId="{7A409AD9-CB48-6C89-181A-172A67DB8EFF}"/>
          </ac:picMkLst>
        </pc:picChg>
        <pc:picChg chg="add mod">
          <ac:chgData name="Bhuiyan, R.H. (Rezaul, Student M-GEO-WO)" userId="S::r.h.bhuiyan@student.utwente.nl::79a1e4ac-511b-49d5-9a1d-cb20387b90ed" providerId="AD" clId="Web-{53AEDB28-B1DC-4298-A22E-35155DB5494D}" dt="2023-11-10T01:46:46.773" v="82" actId="14100"/>
          <ac:picMkLst>
            <pc:docMk/>
            <pc:sldMk cId="4105543903" sldId="269"/>
            <ac:picMk id="10" creationId="{B4C3DF19-7A63-9DA9-0DEF-A6AADEC3E05C}"/>
          </ac:picMkLst>
        </pc:picChg>
        <pc:picChg chg="mod">
          <ac:chgData name="Bhuiyan, R.H. (Rezaul, Student M-GEO-WO)" userId="S::r.h.bhuiyan@student.utwente.nl::79a1e4ac-511b-49d5-9a1d-cb20387b90ed" providerId="AD" clId="Web-{53AEDB28-B1DC-4298-A22E-35155DB5494D}" dt="2023-11-10T01:48:41.871" v="111" actId="1076"/>
          <ac:picMkLst>
            <pc:docMk/>
            <pc:sldMk cId="4105543903" sldId="269"/>
            <ac:picMk id="11" creationId="{BBA915DA-6396-1143-B65B-BEE99152E57A}"/>
          </ac:picMkLst>
        </pc:picChg>
        <pc:picChg chg="add mod">
          <ac:chgData name="Bhuiyan, R.H. (Rezaul, Student M-GEO-WO)" userId="S::r.h.bhuiyan@student.utwente.nl::79a1e4ac-511b-49d5-9a1d-cb20387b90ed" providerId="AD" clId="Web-{53AEDB28-B1DC-4298-A22E-35155DB5494D}" dt="2023-11-10T01:46:49.804" v="83" actId="14100"/>
          <ac:picMkLst>
            <pc:docMk/>
            <pc:sldMk cId="4105543903" sldId="269"/>
            <ac:picMk id="14" creationId="{7048E2AA-AADC-805D-C9E8-7B69E8724D1A}"/>
          </ac:picMkLst>
        </pc:picChg>
      </pc:sldChg>
      <pc:sldChg chg="modSp">
        <pc:chgData name="Bhuiyan, R.H. (Rezaul, Student M-GEO-WO)" userId="S::r.h.bhuiyan@student.utwente.nl::79a1e4ac-511b-49d5-9a1d-cb20387b90ed" providerId="AD" clId="Web-{53AEDB28-B1DC-4298-A22E-35155DB5494D}" dt="2023-11-10T01:43:45.589" v="20" actId="20577"/>
        <pc:sldMkLst>
          <pc:docMk/>
          <pc:sldMk cId="1096807314" sldId="277"/>
        </pc:sldMkLst>
        <pc:spChg chg="mod">
          <ac:chgData name="Bhuiyan, R.H. (Rezaul, Student M-GEO-WO)" userId="S::r.h.bhuiyan@student.utwente.nl::79a1e4ac-511b-49d5-9a1d-cb20387b90ed" providerId="AD" clId="Web-{53AEDB28-B1DC-4298-A22E-35155DB5494D}" dt="2023-11-10T01:43:45.589" v="20" actId="20577"/>
          <ac:spMkLst>
            <pc:docMk/>
            <pc:sldMk cId="1096807314" sldId="277"/>
            <ac:spMk id="13" creationId="{00000000-0000-0000-0000-000000000000}"/>
          </ac:spMkLst>
        </pc:spChg>
      </pc:sldChg>
    </pc:docChg>
  </pc:docChgLst>
  <pc:docChgLst>
    <pc:chgData name="Kishor, K. (Kaushal, Student M-GEO-WO)" userId="S::k.kishor@student.utwente.nl::dd10b9b5-7628-4867-ab92-3641beef6365" providerId="AD" clId="Web-{23FD82E8-C2BA-46A4-ACD4-9069CE980201}"/>
    <pc:docChg chg="modSld">
      <pc:chgData name="Kishor, K. (Kaushal, Student M-GEO-WO)" userId="S::k.kishor@student.utwente.nl::dd10b9b5-7628-4867-ab92-3641beef6365" providerId="AD" clId="Web-{23FD82E8-C2BA-46A4-ACD4-9069CE980201}" dt="2023-11-09T17:09:31.742" v="186" actId="1076"/>
      <pc:docMkLst>
        <pc:docMk/>
      </pc:docMkLst>
      <pc:sldChg chg="addSp delSp modSp">
        <pc:chgData name="Kishor, K. (Kaushal, Student M-GEO-WO)" userId="S::k.kishor@student.utwente.nl::dd10b9b5-7628-4867-ab92-3641beef6365" providerId="AD" clId="Web-{23FD82E8-C2BA-46A4-ACD4-9069CE980201}" dt="2023-11-09T16:53:35.424" v="71" actId="14100"/>
        <pc:sldMkLst>
          <pc:docMk/>
          <pc:sldMk cId="2138255235" sldId="264"/>
        </pc:sldMkLst>
        <pc:spChg chg="add mod">
          <ac:chgData name="Kishor, K. (Kaushal, Student M-GEO-WO)" userId="S::k.kishor@student.utwente.nl::dd10b9b5-7628-4867-ab92-3641beef6365" providerId="AD" clId="Web-{23FD82E8-C2BA-46A4-ACD4-9069CE980201}" dt="2023-11-09T16:53:35.424" v="71" actId="14100"/>
          <ac:spMkLst>
            <pc:docMk/>
            <pc:sldMk cId="2138255235" sldId="264"/>
            <ac:spMk id="6" creationId="{A152F258-128D-732E-C088-5F264158CF1C}"/>
          </ac:spMkLst>
        </pc:spChg>
        <pc:graphicFrameChg chg="del">
          <ac:chgData name="Kishor, K. (Kaushal, Student M-GEO-WO)" userId="S::k.kishor@student.utwente.nl::dd10b9b5-7628-4867-ab92-3641beef6365" providerId="AD" clId="Web-{23FD82E8-C2BA-46A4-ACD4-9069CE980201}" dt="2023-11-09T15:31:29.143" v="0"/>
          <ac:graphicFrameMkLst>
            <pc:docMk/>
            <pc:sldMk cId="2138255235" sldId="264"/>
            <ac:graphicFrameMk id="5" creationId="{C238CA3A-C317-F2D9-8833-4957E8519518}"/>
          </ac:graphicFrameMkLst>
        </pc:graphicFrameChg>
        <pc:picChg chg="add mod">
          <ac:chgData name="Kishor, K. (Kaushal, Student M-GEO-WO)" userId="S::k.kishor@student.utwente.nl::dd10b9b5-7628-4867-ab92-3641beef6365" providerId="AD" clId="Web-{23FD82E8-C2BA-46A4-ACD4-9069CE980201}" dt="2023-11-09T16:51:58.389" v="33" actId="1076"/>
          <ac:picMkLst>
            <pc:docMk/>
            <pc:sldMk cId="2138255235" sldId="264"/>
            <ac:picMk id="2" creationId="{9A3C47E3-8894-1BD6-EE75-190D0E415E8D}"/>
          </ac:picMkLst>
        </pc:picChg>
        <pc:picChg chg="del">
          <ac:chgData name="Kishor, K. (Kaushal, Student M-GEO-WO)" userId="S::k.kishor@student.utwente.nl::dd10b9b5-7628-4867-ab92-3641beef6365" providerId="AD" clId="Web-{23FD82E8-C2BA-46A4-ACD4-9069CE980201}" dt="2023-11-09T15:31:30.580" v="1"/>
          <ac:picMkLst>
            <pc:docMk/>
            <pc:sldMk cId="2138255235" sldId="264"/>
            <ac:picMk id="2" creationId="{DF21B5B6-9D7E-48EC-B747-EB0B35E972CD}"/>
          </ac:picMkLst>
        </pc:picChg>
        <pc:picChg chg="add mod">
          <ac:chgData name="Kishor, K. (Kaushal, Student M-GEO-WO)" userId="S::k.kishor@student.utwente.nl::dd10b9b5-7628-4867-ab92-3641beef6365" providerId="AD" clId="Web-{23FD82E8-C2BA-46A4-ACD4-9069CE980201}" dt="2023-11-09T16:50:44.589" v="23" actId="14100"/>
          <ac:picMkLst>
            <pc:docMk/>
            <pc:sldMk cId="2138255235" sldId="264"/>
            <ac:picMk id="3" creationId="{AB3E4B34-A9D7-29EF-0627-0435381755D4}"/>
          </ac:picMkLst>
        </pc:picChg>
        <pc:picChg chg="add mod">
          <ac:chgData name="Kishor, K. (Kaushal, Student M-GEO-WO)" userId="S::k.kishor@student.utwente.nl::dd10b9b5-7628-4867-ab92-3641beef6365" providerId="AD" clId="Web-{23FD82E8-C2BA-46A4-ACD4-9069CE980201}" dt="2023-11-09T16:50:54.168" v="25" actId="14100"/>
          <ac:picMkLst>
            <pc:docMk/>
            <pc:sldMk cId="2138255235" sldId="264"/>
            <ac:picMk id="4" creationId="{5411DAC5-5F12-89BE-70D0-B786E99BF71A}"/>
          </ac:picMkLst>
        </pc:picChg>
        <pc:picChg chg="add mod">
          <ac:chgData name="Kishor, K. (Kaushal, Student M-GEO-WO)" userId="S::k.kishor@student.utwente.nl::dd10b9b5-7628-4867-ab92-3641beef6365" providerId="AD" clId="Web-{23FD82E8-C2BA-46A4-ACD4-9069CE980201}" dt="2023-11-09T16:51:50.983" v="32" actId="1076"/>
          <ac:picMkLst>
            <pc:docMk/>
            <pc:sldMk cId="2138255235" sldId="264"/>
            <ac:picMk id="5" creationId="{D4FC3640-32CF-BEA1-D4DC-EAD980DB2894}"/>
          </ac:picMkLst>
        </pc:picChg>
      </pc:sldChg>
      <pc:sldChg chg="addSp modSp">
        <pc:chgData name="Kishor, K. (Kaushal, Student M-GEO-WO)" userId="S::k.kishor@student.utwente.nl::dd10b9b5-7628-4867-ab92-3641beef6365" providerId="AD" clId="Web-{23FD82E8-C2BA-46A4-ACD4-9069CE980201}" dt="2023-11-09T17:09:31.742" v="186" actId="1076"/>
        <pc:sldMkLst>
          <pc:docMk/>
          <pc:sldMk cId="1498825591" sldId="274"/>
        </pc:sldMkLst>
        <pc:spChg chg="add mod">
          <ac:chgData name="Kishor, K. (Kaushal, Student M-GEO-WO)" userId="S::k.kishor@student.utwente.nl::dd10b9b5-7628-4867-ab92-3641beef6365" providerId="AD" clId="Web-{23FD82E8-C2BA-46A4-ACD4-9069CE980201}" dt="2023-11-09T17:09:31.742" v="186" actId="1076"/>
          <ac:spMkLst>
            <pc:docMk/>
            <pc:sldMk cId="1498825591" sldId="274"/>
            <ac:spMk id="5" creationId="{B26A6329-2768-2A92-C980-CDEBE8CB2B2C}"/>
          </ac:spMkLst>
        </pc:spChg>
        <pc:picChg chg="mod">
          <ac:chgData name="Kishor, K. (Kaushal, Student M-GEO-WO)" userId="S::k.kishor@student.utwente.nl::dd10b9b5-7628-4867-ab92-3641beef6365" providerId="AD" clId="Web-{23FD82E8-C2BA-46A4-ACD4-9069CE980201}" dt="2023-11-09T17:05:55.952" v="152" actId="1076"/>
          <ac:picMkLst>
            <pc:docMk/>
            <pc:sldMk cId="1498825591" sldId="274"/>
            <ac:picMk id="2" creationId="{07D68856-A77F-435F-DB2F-A87602A318E3}"/>
          </ac:picMkLst>
        </pc:picChg>
        <pc:picChg chg="add mod">
          <ac:chgData name="Kishor, K. (Kaushal, Student M-GEO-WO)" userId="S::k.kishor@student.utwente.nl::dd10b9b5-7628-4867-ab92-3641beef6365" providerId="AD" clId="Web-{23FD82E8-C2BA-46A4-ACD4-9069CE980201}" dt="2023-11-09T17:05:46.671" v="149" actId="1076"/>
          <ac:picMkLst>
            <pc:docMk/>
            <pc:sldMk cId="1498825591" sldId="274"/>
            <ac:picMk id="3" creationId="{8221D60D-00AC-8528-9372-9DABCB0C0B3E}"/>
          </ac:picMkLst>
        </pc:picChg>
        <pc:picChg chg="add mod">
          <ac:chgData name="Kishor, K. (Kaushal, Student M-GEO-WO)" userId="S::k.kishor@student.utwente.nl::dd10b9b5-7628-4867-ab92-3641beef6365" providerId="AD" clId="Web-{23FD82E8-C2BA-46A4-ACD4-9069CE980201}" dt="2023-11-09T17:05:46.686" v="150" actId="1076"/>
          <ac:picMkLst>
            <pc:docMk/>
            <pc:sldMk cId="1498825591" sldId="274"/>
            <ac:picMk id="4" creationId="{FFC9AD5E-11C5-52E3-86FE-E2B820F3A039}"/>
          </ac:picMkLst>
        </pc:picChg>
      </pc:sldChg>
    </pc:docChg>
  </pc:docChgLst>
  <pc:docChgLst>
    <pc:chgData name="Kishor, K. (Kaushal, Student M-GEO-WO)" userId="S::k.kishor@student.utwente.nl::dd10b9b5-7628-4867-ab92-3641beef6365" providerId="AD" clId="Web-{5012385F-738A-445B-AA3B-49D5FBD87073}"/>
    <pc:docChg chg="modSld">
      <pc:chgData name="Kishor, K. (Kaushal, Student M-GEO-WO)" userId="S::k.kishor@student.utwente.nl::dd10b9b5-7628-4867-ab92-3641beef6365" providerId="AD" clId="Web-{5012385F-738A-445B-AA3B-49D5FBD87073}" dt="2023-11-10T12:21:10.642" v="60" actId="14100"/>
      <pc:docMkLst>
        <pc:docMk/>
      </pc:docMkLst>
      <pc:sldChg chg="addSp delSp modSp">
        <pc:chgData name="Kishor, K. (Kaushal, Student M-GEO-WO)" userId="S::k.kishor@student.utwente.nl::dd10b9b5-7628-4867-ab92-3641beef6365" providerId="AD" clId="Web-{5012385F-738A-445B-AA3B-49D5FBD87073}" dt="2023-11-10T12:21:10.642" v="60" actId="14100"/>
        <pc:sldMkLst>
          <pc:docMk/>
          <pc:sldMk cId="2109664457" sldId="265"/>
        </pc:sldMkLst>
        <pc:spChg chg="mod">
          <ac:chgData name="Kishor, K. (Kaushal, Student M-GEO-WO)" userId="S::k.kishor@student.utwente.nl::dd10b9b5-7628-4867-ab92-3641beef6365" providerId="AD" clId="Web-{5012385F-738A-445B-AA3B-49D5FBD87073}" dt="2023-11-10T12:13:00.781" v="32" actId="20577"/>
          <ac:spMkLst>
            <pc:docMk/>
            <pc:sldMk cId="2109664457" sldId="265"/>
            <ac:spMk id="31" creationId="{982F0770-185C-1E7F-397D-BAD44FCD71B9}"/>
          </ac:spMkLst>
        </pc:spChg>
        <pc:spChg chg="del">
          <ac:chgData name="Kishor, K. (Kaushal, Student M-GEO-WO)" userId="S::k.kishor@student.utwente.nl::dd10b9b5-7628-4867-ab92-3641beef6365" providerId="AD" clId="Web-{5012385F-738A-445B-AA3B-49D5FBD87073}" dt="2023-11-10T12:12:57.437" v="28"/>
          <ac:spMkLst>
            <pc:docMk/>
            <pc:sldMk cId="2109664457" sldId="265"/>
            <ac:spMk id="32" creationId="{1954226C-BDF0-5A76-1B32-8B7E1A2EB3A4}"/>
          </ac:spMkLst>
        </pc:spChg>
        <pc:spChg chg="del">
          <ac:chgData name="Kishor, K. (Kaushal, Student M-GEO-WO)" userId="S::k.kishor@student.utwente.nl::dd10b9b5-7628-4867-ab92-3641beef6365" providerId="AD" clId="Web-{5012385F-738A-445B-AA3B-49D5FBD87073}" dt="2023-11-10T12:13:02.422" v="33"/>
          <ac:spMkLst>
            <pc:docMk/>
            <pc:sldMk cId="2109664457" sldId="265"/>
            <ac:spMk id="35" creationId="{2219C6B4-5BA5-3A03-D853-D7595565063C}"/>
          </ac:spMkLst>
        </pc:spChg>
        <pc:spChg chg="del">
          <ac:chgData name="Kishor, K. (Kaushal, Student M-GEO-WO)" userId="S::k.kishor@student.utwente.nl::dd10b9b5-7628-4867-ab92-3641beef6365" providerId="AD" clId="Web-{5012385F-738A-445B-AA3B-49D5FBD87073}" dt="2023-11-10T12:13:04.547" v="34"/>
          <ac:spMkLst>
            <pc:docMk/>
            <pc:sldMk cId="2109664457" sldId="265"/>
            <ac:spMk id="36" creationId="{FCD34B88-D235-605B-A175-712EE2FA9E05}"/>
          </ac:spMkLst>
        </pc:spChg>
        <pc:picChg chg="add mod">
          <ac:chgData name="Kishor, K. (Kaushal, Student M-GEO-WO)" userId="S::k.kishor@student.utwente.nl::dd10b9b5-7628-4867-ab92-3641beef6365" providerId="AD" clId="Web-{5012385F-738A-445B-AA3B-49D5FBD87073}" dt="2023-11-10T12:11:04.480" v="9" actId="14100"/>
          <ac:picMkLst>
            <pc:docMk/>
            <pc:sldMk cId="2109664457" sldId="265"/>
            <ac:picMk id="6" creationId="{26842E29-7869-14D8-5CDB-443075308ABD}"/>
          </ac:picMkLst>
        </pc:picChg>
        <pc:picChg chg="add mod">
          <ac:chgData name="Kishor, K. (Kaushal, Student M-GEO-WO)" userId="S::k.kishor@student.utwente.nl::dd10b9b5-7628-4867-ab92-3641beef6365" providerId="AD" clId="Web-{5012385F-738A-445B-AA3B-49D5FBD87073}" dt="2023-11-10T12:21:10.642" v="60" actId="14100"/>
          <ac:picMkLst>
            <pc:docMk/>
            <pc:sldMk cId="2109664457" sldId="265"/>
            <ac:picMk id="7" creationId="{121E1D7E-F9ED-35A3-14D0-88DCB733B459}"/>
          </ac:picMkLst>
        </pc:picChg>
        <pc:picChg chg="del">
          <ac:chgData name="Kishor, K. (Kaushal, Student M-GEO-WO)" userId="S::k.kishor@student.utwente.nl::dd10b9b5-7628-4867-ab92-3641beef6365" providerId="AD" clId="Web-{5012385F-738A-445B-AA3B-49D5FBD87073}" dt="2023-11-10T12:10:01.806" v="4"/>
          <ac:picMkLst>
            <pc:docMk/>
            <pc:sldMk cId="2109664457" sldId="265"/>
            <ac:picMk id="30" creationId="{07384FE4-7C19-D929-D196-33DD7BFE175C}"/>
          </ac:picMkLst>
        </pc:picChg>
        <pc:picChg chg="mod">
          <ac:chgData name="Kishor, K. (Kaushal, Student M-GEO-WO)" userId="S::k.kishor@student.utwente.nl::dd10b9b5-7628-4867-ab92-3641beef6365" providerId="AD" clId="Web-{5012385F-738A-445B-AA3B-49D5FBD87073}" dt="2023-11-10T12:01:17.303" v="0" actId="1076"/>
          <ac:picMkLst>
            <pc:docMk/>
            <pc:sldMk cId="2109664457" sldId="265"/>
            <ac:picMk id="37" creationId="{ADFE7472-DDD9-54B2-C3A0-03206F9030E7}"/>
          </ac:picMkLst>
        </pc:picChg>
      </pc:sldChg>
      <pc:sldChg chg="addSp modSp">
        <pc:chgData name="Kishor, K. (Kaushal, Student M-GEO-WO)" userId="S::k.kishor@student.utwente.nl::dd10b9b5-7628-4867-ab92-3641beef6365" providerId="AD" clId="Web-{5012385F-738A-445B-AA3B-49D5FBD87073}" dt="2023-11-10T12:19:52.124" v="57"/>
        <pc:sldMkLst>
          <pc:docMk/>
          <pc:sldMk cId="1498825591" sldId="274"/>
        </pc:sldMkLst>
        <pc:spChg chg="add mod">
          <ac:chgData name="Kishor, K. (Kaushal, Student M-GEO-WO)" userId="S::k.kishor@student.utwente.nl::dd10b9b5-7628-4867-ab92-3641beef6365" providerId="AD" clId="Web-{5012385F-738A-445B-AA3B-49D5FBD87073}" dt="2023-11-10T12:19:52.124" v="57"/>
          <ac:spMkLst>
            <pc:docMk/>
            <pc:sldMk cId="1498825591" sldId="274"/>
            <ac:spMk id="2" creationId="{4C159AFC-6F48-93EB-7B1F-A3A98F3A2B52}"/>
          </ac:spMkLst>
        </pc:spChg>
      </pc:sldChg>
    </pc:docChg>
  </pc:docChgLst>
  <pc:docChgLst>
    <pc:chgData name="Kishor, K. (Kaushal, Student M-GEO-WO)" userId="S::k.kishor@student.utwente.nl::dd10b9b5-7628-4867-ab92-3641beef6365" providerId="AD" clId="Web-{3D1C2828-0FDD-41F6-B6DB-4584F2A8DF57}"/>
    <pc:docChg chg="modSld sldOrd">
      <pc:chgData name="Kishor, K. (Kaushal, Student M-GEO-WO)" userId="S::k.kishor@student.utwente.nl::dd10b9b5-7628-4867-ab92-3641beef6365" providerId="AD" clId="Web-{3D1C2828-0FDD-41F6-B6DB-4584F2A8DF57}" dt="2023-11-10T10:30:44.747" v="413" actId="20577"/>
      <pc:docMkLst>
        <pc:docMk/>
      </pc:docMkLst>
      <pc:sldChg chg="delSp modSp ord">
        <pc:chgData name="Kishor, K. (Kaushal, Student M-GEO-WO)" userId="S::k.kishor@student.utwente.nl::dd10b9b5-7628-4867-ab92-3641beef6365" providerId="AD" clId="Web-{3D1C2828-0FDD-41F6-B6DB-4584F2A8DF57}" dt="2023-11-10T10:30:44.747" v="413" actId="20577"/>
        <pc:sldMkLst>
          <pc:docMk/>
          <pc:sldMk cId="2122507851" sldId="263"/>
        </pc:sldMkLst>
        <pc:spChg chg="mod">
          <ac:chgData name="Kishor, K. (Kaushal, Student M-GEO-WO)" userId="S::k.kishor@student.utwente.nl::dd10b9b5-7628-4867-ab92-3641beef6365" providerId="AD" clId="Web-{3D1C2828-0FDD-41F6-B6DB-4584F2A8DF57}" dt="2023-11-10T10:28:13.085" v="325" actId="20577"/>
          <ac:spMkLst>
            <pc:docMk/>
            <pc:sldMk cId="2122507851" sldId="263"/>
            <ac:spMk id="2" creationId="{57F52019-3A4A-D34E-24BC-73D35B5D435E}"/>
          </ac:spMkLst>
        </pc:spChg>
        <pc:spChg chg="del mod">
          <ac:chgData name="Kishor, K. (Kaushal, Student M-GEO-WO)" userId="S::k.kishor@student.utwente.nl::dd10b9b5-7628-4867-ab92-3641beef6365" providerId="AD" clId="Web-{3D1C2828-0FDD-41F6-B6DB-4584F2A8DF57}" dt="2023-11-10T10:29:41.979" v="382"/>
          <ac:spMkLst>
            <pc:docMk/>
            <pc:sldMk cId="2122507851" sldId="263"/>
            <ac:spMk id="5" creationId="{57F52019-3A4A-D34E-24BC-73D35B5D435E}"/>
          </ac:spMkLst>
        </pc:spChg>
        <pc:spChg chg="mod">
          <ac:chgData name="Kishor, K. (Kaushal, Student M-GEO-WO)" userId="S::k.kishor@student.utwente.nl::dd10b9b5-7628-4867-ab92-3641beef6365" providerId="AD" clId="Web-{3D1C2828-0FDD-41F6-B6DB-4584F2A8DF57}" dt="2023-11-10T10:30:44.747" v="413" actId="20577"/>
          <ac:spMkLst>
            <pc:docMk/>
            <pc:sldMk cId="2122507851" sldId="263"/>
            <ac:spMk id="7" creationId="{57F52019-3A4A-D34E-24BC-73D35B5D435E}"/>
          </ac:spMkLst>
        </pc:spChg>
      </pc:sldChg>
      <pc:sldChg chg="addSp delSp modSp">
        <pc:chgData name="Kishor, K. (Kaushal, Student M-GEO-WO)" userId="S::k.kishor@student.utwente.nl::dd10b9b5-7628-4867-ab92-3641beef6365" providerId="AD" clId="Web-{3D1C2828-0FDD-41F6-B6DB-4584F2A8DF57}" dt="2023-11-10T08:52:30.520" v="38" actId="14100"/>
        <pc:sldMkLst>
          <pc:docMk/>
          <pc:sldMk cId="2138255235" sldId="264"/>
        </pc:sldMkLst>
        <pc:spChg chg="del mod">
          <ac:chgData name="Kishor, K. (Kaushal, Student M-GEO-WO)" userId="S::k.kishor@student.utwente.nl::dd10b9b5-7628-4867-ab92-3641beef6365" providerId="AD" clId="Web-{3D1C2828-0FDD-41F6-B6DB-4584F2A8DF57}" dt="2023-11-10T08:49:05.074" v="3"/>
          <ac:spMkLst>
            <pc:docMk/>
            <pc:sldMk cId="2138255235" sldId="264"/>
            <ac:spMk id="6" creationId="{A152F258-128D-732E-C088-5F264158CF1C}"/>
          </ac:spMkLst>
        </pc:spChg>
        <pc:picChg chg="del">
          <ac:chgData name="Kishor, K. (Kaushal, Student M-GEO-WO)" userId="S::k.kishor@student.utwente.nl::dd10b9b5-7628-4867-ab92-3641beef6365" providerId="AD" clId="Web-{3D1C2828-0FDD-41F6-B6DB-4584F2A8DF57}" dt="2023-11-10T08:49:07.840" v="4"/>
          <ac:picMkLst>
            <pc:docMk/>
            <pc:sldMk cId="2138255235" sldId="264"/>
            <ac:picMk id="2" creationId="{9A3C47E3-8894-1BD6-EE75-190D0E415E8D}"/>
          </ac:picMkLst>
        </pc:picChg>
        <pc:picChg chg="del">
          <ac:chgData name="Kishor, K. (Kaushal, Student M-GEO-WO)" userId="S::k.kishor@student.utwente.nl::dd10b9b5-7628-4867-ab92-3641beef6365" providerId="AD" clId="Web-{3D1C2828-0FDD-41F6-B6DB-4584F2A8DF57}" dt="2023-11-10T08:48:58.043" v="0"/>
          <ac:picMkLst>
            <pc:docMk/>
            <pc:sldMk cId="2138255235" sldId="264"/>
            <ac:picMk id="3" creationId="{AB3E4B34-A9D7-29EF-0627-0435381755D4}"/>
          </ac:picMkLst>
        </pc:picChg>
        <pc:picChg chg="del">
          <ac:chgData name="Kishor, K. (Kaushal, Student M-GEO-WO)" userId="S::k.kishor@student.utwente.nl::dd10b9b5-7628-4867-ab92-3641beef6365" providerId="AD" clId="Web-{3D1C2828-0FDD-41F6-B6DB-4584F2A8DF57}" dt="2023-11-10T08:48:59.824" v="1"/>
          <ac:picMkLst>
            <pc:docMk/>
            <pc:sldMk cId="2138255235" sldId="264"/>
            <ac:picMk id="4" creationId="{5411DAC5-5F12-89BE-70D0-B786E99BF71A}"/>
          </ac:picMkLst>
        </pc:picChg>
        <pc:picChg chg="del">
          <ac:chgData name="Kishor, K. (Kaushal, Student M-GEO-WO)" userId="S::k.kishor@student.utwente.nl::dd10b9b5-7628-4867-ab92-3641beef6365" providerId="AD" clId="Web-{3D1C2828-0FDD-41F6-B6DB-4584F2A8DF57}" dt="2023-11-10T08:49:09.512" v="5"/>
          <ac:picMkLst>
            <pc:docMk/>
            <pc:sldMk cId="2138255235" sldId="264"/>
            <ac:picMk id="5" creationId="{D4FC3640-32CF-BEA1-D4DC-EAD980DB2894}"/>
          </ac:picMkLst>
        </pc:picChg>
        <pc:picChg chg="add mod">
          <ac:chgData name="Kishor, K. (Kaushal, Student M-GEO-WO)" userId="S::k.kishor@student.utwente.nl::dd10b9b5-7628-4867-ab92-3641beef6365" providerId="AD" clId="Web-{3D1C2828-0FDD-41F6-B6DB-4584F2A8DF57}" dt="2023-11-10T08:51:22.158" v="26" actId="14100"/>
          <ac:picMkLst>
            <pc:docMk/>
            <pc:sldMk cId="2138255235" sldId="264"/>
            <ac:picMk id="7" creationId="{348728AB-3371-7286-FEDC-F58084362486}"/>
          </ac:picMkLst>
        </pc:picChg>
        <pc:picChg chg="add mod">
          <ac:chgData name="Kishor, K. (Kaushal, Student M-GEO-WO)" userId="S::k.kishor@student.utwente.nl::dd10b9b5-7628-4867-ab92-3641beef6365" providerId="AD" clId="Web-{3D1C2828-0FDD-41F6-B6DB-4584F2A8DF57}" dt="2023-11-10T08:50:47.516" v="22" actId="1076"/>
          <ac:picMkLst>
            <pc:docMk/>
            <pc:sldMk cId="2138255235" sldId="264"/>
            <ac:picMk id="8" creationId="{13512098-8DDB-56A3-769F-A9C9B590CEEE}"/>
          </ac:picMkLst>
        </pc:picChg>
        <pc:picChg chg="add mod">
          <ac:chgData name="Kishor, K. (Kaushal, Student M-GEO-WO)" userId="S::k.kishor@student.utwente.nl::dd10b9b5-7628-4867-ab92-3641beef6365" providerId="AD" clId="Web-{3D1C2828-0FDD-41F6-B6DB-4584F2A8DF57}" dt="2023-11-10T08:52:01.175" v="33" actId="1076"/>
          <ac:picMkLst>
            <pc:docMk/>
            <pc:sldMk cId="2138255235" sldId="264"/>
            <ac:picMk id="9" creationId="{A8EAF2EB-E98B-E1AD-0F0D-0E0AA8666885}"/>
          </ac:picMkLst>
        </pc:picChg>
        <pc:picChg chg="add mod">
          <ac:chgData name="Kishor, K. (Kaushal, Student M-GEO-WO)" userId="S::k.kishor@student.utwente.nl::dd10b9b5-7628-4867-ab92-3641beef6365" providerId="AD" clId="Web-{3D1C2828-0FDD-41F6-B6DB-4584F2A8DF57}" dt="2023-11-10T08:52:30.520" v="38" actId="14100"/>
          <ac:picMkLst>
            <pc:docMk/>
            <pc:sldMk cId="2138255235" sldId="264"/>
            <ac:picMk id="10" creationId="{FD08066A-4DBD-92F0-E2B7-EAAFD81C0829}"/>
          </ac:picMkLst>
        </pc:picChg>
      </pc:sldChg>
      <pc:sldChg chg="addSp delSp modSp">
        <pc:chgData name="Kishor, K. (Kaushal, Student M-GEO-WO)" userId="S::k.kishor@student.utwente.nl::dd10b9b5-7628-4867-ab92-3641beef6365" providerId="AD" clId="Web-{3D1C2828-0FDD-41F6-B6DB-4584F2A8DF57}" dt="2023-11-10T10:27:05.020" v="316" actId="20577"/>
        <pc:sldMkLst>
          <pc:docMk/>
          <pc:sldMk cId="2109664457" sldId="265"/>
        </pc:sldMkLst>
        <pc:spChg chg="add mod">
          <ac:chgData name="Kishor, K. (Kaushal, Student M-GEO-WO)" userId="S::k.kishor@student.utwente.nl::dd10b9b5-7628-4867-ab92-3641beef6365" providerId="AD" clId="Web-{3D1C2828-0FDD-41F6-B6DB-4584F2A8DF57}" dt="2023-11-10T10:27:05.020" v="316" actId="20577"/>
          <ac:spMkLst>
            <pc:docMk/>
            <pc:sldMk cId="2109664457" sldId="265"/>
            <ac:spMk id="4" creationId="{8734D207-1E1D-F03A-7782-836D37B7B26B}"/>
          </ac:spMkLst>
        </pc:spChg>
        <pc:spChg chg="mod">
          <ac:chgData name="Kishor, K. (Kaushal, Student M-GEO-WO)" userId="S::k.kishor@student.utwente.nl::dd10b9b5-7628-4867-ab92-3641beef6365" providerId="AD" clId="Web-{3D1C2828-0FDD-41F6-B6DB-4584F2A8DF57}" dt="2023-11-10T09:14:06.012" v="134" actId="1076"/>
          <ac:spMkLst>
            <pc:docMk/>
            <pc:sldMk cId="2109664457" sldId="265"/>
            <ac:spMk id="8" creationId="{29268AE2-5B3C-BD76-7CA6-60A4A623EE7E}"/>
          </ac:spMkLst>
        </pc:spChg>
        <pc:spChg chg="del">
          <ac:chgData name="Kishor, K. (Kaushal, Student M-GEO-WO)" userId="S::k.kishor@student.utwente.nl::dd10b9b5-7628-4867-ab92-3641beef6365" providerId="AD" clId="Web-{3D1C2828-0FDD-41F6-B6DB-4584F2A8DF57}" dt="2023-11-10T09:12:50.446" v="85"/>
          <ac:spMkLst>
            <pc:docMk/>
            <pc:sldMk cId="2109664457" sldId="265"/>
            <ac:spMk id="10" creationId="{DE4ADAEC-4B87-E496-2D0F-F87509507903}"/>
          </ac:spMkLst>
        </pc:spChg>
        <pc:spChg chg="del">
          <ac:chgData name="Kishor, K. (Kaushal, Student M-GEO-WO)" userId="S::k.kishor@student.utwente.nl::dd10b9b5-7628-4867-ab92-3641beef6365" providerId="AD" clId="Web-{3D1C2828-0FDD-41F6-B6DB-4584F2A8DF57}" dt="2023-11-10T09:12:50.446" v="84"/>
          <ac:spMkLst>
            <pc:docMk/>
            <pc:sldMk cId="2109664457" sldId="265"/>
            <ac:spMk id="11" creationId="{C93E1A22-68B6-A56D-ADDE-19CB2F7F54FC}"/>
          </ac:spMkLst>
        </pc:spChg>
        <pc:spChg chg="del">
          <ac:chgData name="Kishor, K. (Kaushal, Student M-GEO-WO)" userId="S::k.kishor@student.utwente.nl::dd10b9b5-7628-4867-ab92-3641beef6365" providerId="AD" clId="Web-{3D1C2828-0FDD-41F6-B6DB-4584F2A8DF57}" dt="2023-11-10T09:12:50.446" v="83"/>
          <ac:spMkLst>
            <pc:docMk/>
            <pc:sldMk cId="2109664457" sldId="265"/>
            <ac:spMk id="12" creationId="{CE55D0A7-6657-5882-CAFA-871994FBC7FE}"/>
          </ac:spMkLst>
        </pc:spChg>
        <pc:spChg chg="del">
          <ac:chgData name="Kishor, K. (Kaushal, Student M-GEO-WO)" userId="S::k.kishor@student.utwente.nl::dd10b9b5-7628-4867-ab92-3641beef6365" providerId="AD" clId="Web-{3D1C2828-0FDD-41F6-B6DB-4584F2A8DF57}" dt="2023-11-10T09:12:50.446" v="82"/>
          <ac:spMkLst>
            <pc:docMk/>
            <pc:sldMk cId="2109664457" sldId="265"/>
            <ac:spMk id="13" creationId="{A3552702-6CD4-868E-F3A9-9C79D6AEC32F}"/>
          </ac:spMkLst>
        </pc:spChg>
        <pc:spChg chg="del">
          <ac:chgData name="Kishor, K. (Kaushal, Student M-GEO-WO)" userId="S::k.kishor@student.utwente.nl::dd10b9b5-7628-4867-ab92-3641beef6365" providerId="AD" clId="Web-{3D1C2828-0FDD-41F6-B6DB-4584F2A8DF57}" dt="2023-11-10T09:12:50.446" v="81"/>
          <ac:spMkLst>
            <pc:docMk/>
            <pc:sldMk cId="2109664457" sldId="265"/>
            <ac:spMk id="14" creationId="{B314FCE5-9EC3-DD2F-4805-E6854C58F697}"/>
          </ac:spMkLst>
        </pc:spChg>
        <pc:spChg chg="del">
          <ac:chgData name="Kishor, K. (Kaushal, Student M-GEO-WO)" userId="S::k.kishor@student.utwente.nl::dd10b9b5-7628-4867-ab92-3641beef6365" providerId="AD" clId="Web-{3D1C2828-0FDD-41F6-B6DB-4584F2A8DF57}" dt="2023-11-10T09:12:42.759" v="80"/>
          <ac:spMkLst>
            <pc:docMk/>
            <pc:sldMk cId="2109664457" sldId="265"/>
            <ac:spMk id="15" creationId="{E48DF980-E5BD-FB2C-36FD-DE40123E4035}"/>
          </ac:spMkLst>
        </pc:spChg>
        <pc:graphicFrameChg chg="mod modGraphic">
          <ac:chgData name="Kishor, K. (Kaushal, Student M-GEO-WO)" userId="S::k.kishor@student.utwente.nl::dd10b9b5-7628-4867-ab92-3641beef6365" providerId="AD" clId="Web-{3D1C2828-0FDD-41F6-B6DB-4584F2A8DF57}" dt="2023-11-10T10:24:16.983" v="296"/>
          <ac:graphicFrameMkLst>
            <pc:docMk/>
            <pc:sldMk cId="2109664457" sldId="265"/>
            <ac:graphicFrameMk id="2" creationId="{7CBB32C1-EF63-181B-8EF9-AC68BEBEE8A3}"/>
          </ac:graphicFrameMkLst>
        </pc:graphicFrameChg>
        <pc:graphicFrameChg chg="mod modGraphic">
          <ac:chgData name="Kishor, K. (Kaushal, Student M-GEO-WO)" userId="S::k.kishor@student.utwente.nl::dd10b9b5-7628-4867-ab92-3641beef6365" providerId="AD" clId="Web-{3D1C2828-0FDD-41F6-B6DB-4584F2A8DF57}" dt="2023-11-10T09:16:30.862" v="169"/>
          <ac:graphicFrameMkLst>
            <pc:docMk/>
            <pc:sldMk cId="2109664457" sldId="265"/>
            <ac:graphicFrameMk id="9" creationId="{0BBD248E-C68F-B776-8E8B-26023D0EE197}"/>
          </ac:graphicFrameMkLst>
        </pc:graphicFrameChg>
        <pc:picChg chg="add del mod">
          <ac:chgData name="Kishor, K. (Kaushal, Student M-GEO-WO)" userId="S::k.kishor@student.utwente.nl::dd10b9b5-7628-4867-ab92-3641beef6365" providerId="AD" clId="Web-{3D1C2828-0FDD-41F6-B6DB-4584F2A8DF57}" dt="2023-11-10T09:21:38.375" v="171"/>
          <ac:picMkLst>
            <pc:docMk/>
            <pc:sldMk cId="2109664457" sldId="265"/>
            <ac:picMk id="4" creationId="{14A52DD2-761D-F562-15CB-1CEA40A4076B}"/>
          </ac:picMkLst>
        </pc:picChg>
        <pc:picChg chg="add mod">
          <ac:chgData name="Kishor, K. (Kaushal, Student M-GEO-WO)" userId="S::k.kishor@student.utwente.nl::dd10b9b5-7628-4867-ab92-3641beef6365" providerId="AD" clId="Web-{3D1C2828-0FDD-41F6-B6DB-4584F2A8DF57}" dt="2023-11-10T09:24:40.211" v="177" actId="1076"/>
          <ac:picMkLst>
            <pc:docMk/>
            <pc:sldMk cId="2109664457" sldId="265"/>
            <ac:picMk id="5" creationId="{AB1476EF-DE5F-8223-E7F4-F9267F36A8DD}"/>
          </ac:picMkLst>
        </pc:picChg>
        <pc:picChg chg="mod">
          <ac:chgData name="Kishor, K. (Kaushal, Student M-GEO-WO)" userId="S::k.kishor@student.utwente.nl::dd10b9b5-7628-4867-ab92-3641beef6365" providerId="AD" clId="Web-{3D1C2828-0FDD-41F6-B6DB-4584F2A8DF57}" dt="2023-11-10T09:16:57.582" v="170" actId="1076"/>
          <ac:picMkLst>
            <pc:docMk/>
            <pc:sldMk cId="2109664457" sldId="265"/>
            <ac:picMk id="19" creationId="{0531368E-90EF-B618-D898-410C15B730C3}"/>
          </ac:picMkLst>
        </pc:picChg>
      </pc:sldChg>
      <pc:sldChg chg="addSp delSp modSp">
        <pc:chgData name="Kishor, K. (Kaushal, Student M-GEO-WO)" userId="S::k.kishor@student.utwente.nl::dd10b9b5-7628-4867-ab92-3641beef6365" providerId="AD" clId="Web-{3D1C2828-0FDD-41F6-B6DB-4584F2A8DF57}" dt="2023-11-10T09:03:34.126" v="64"/>
        <pc:sldMkLst>
          <pc:docMk/>
          <pc:sldMk cId="1498825591" sldId="274"/>
        </pc:sldMkLst>
        <pc:spChg chg="del mod">
          <ac:chgData name="Kishor, K. (Kaushal, Student M-GEO-WO)" userId="S::k.kishor@student.utwente.nl::dd10b9b5-7628-4867-ab92-3641beef6365" providerId="AD" clId="Web-{3D1C2828-0FDD-41F6-B6DB-4584F2A8DF57}" dt="2023-11-10T08:57:11.798" v="50"/>
          <ac:spMkLst>
            <pc:docMk/>
            <pc:sldMk cId="1498825591" sldId="274"/>
            <ac:spMk id="5" creationId="{B26A6329-2768-2A92-C980-CDEBE8CB2B2C}"/>
          </ac:spMkLst>
        </pc:spChg>
        <pc:spChg chg="add del mod">
          <ac:chgData name="Kishor, K. (Kaushal, Student M-GEO-WO)" userId="S::k.kishor@student.utwente.nl::dd10b9b5-7628-4867-ab92-3641beef6365" providerId="AD" clId="Web-{3D1C2828-0FDD-41F6-B6DB-4584F2A8DF57}" dt="2023-11-10T08:54:22.197" v="42"/>
          <ac:spMkLst>
            <pc:docMk/>
            <pc:sldMk cId="1498825591" sldId="274"/>
            <ac:spMk id="6" creationId="{9F9EFF4F-0DE4-BAEA-1F93-84ED6F0C9287}"/>
          </ac:spMkLst>
        </pc:spChg>
        <pc:spChg chg="add del">
          <ac:chgData name="Kishor, K. (Kaushal, Student M-GEO-WO)" userId="S::k.kishor@student.utwente.nl::dd10b9b5-7628-4867-ab92-3641beef6365" providerId="AD" clId="Web-{3D1C2828-0FDD-41F6-B6DB-4584F2A8DF57}" dt="2023-11-10T08:56:07.545" v="44"/>
          <ac:spMkLst>
            <pc:docMk/>
            <pc:sldMk cId="1498825591" sldId="274"/>
            <ac:spMk id="8" creationId="{6066436D-2DC1-9B95-4D62-AEC6A8C0F4A1}"/>
          </ac:spMkLst>
        </pc:spChg>
        <pc:spChg chg="add mod ord">
          <ac:chgData name="Kishor, K. (Kaushal, Student M-GEO-WO)" userId="S::k.kishor@student.utwente.nl::dd10b9b5-7628-4867-ab92-3641beef6365" providerId="AD" clId="Web-{3D1C2828-0FDD-41F6-B6DB-4584F2A8DF57}" dt="2023-11-10T09:03:25.532" v="62" actId="1076"/>
          <ac:spMkLst>
            <pc:docMk/>
            <pc:sldMk cId="1498825591" sldId="274"/>
            <ac:spMk id="10" creationId="{CEB797D9-A60C-D1DA-DF2A-CA9D8A85CEEF}"/>
          </ac:spMkLst>
        </pc:spChg>
        <pc:picChg chg="del">
          <ac:chgData name="Kishor, K. (Kaushal, Student M-GEO-WO)" userId="S::k.kishor@student.utwente.nl::dd10b9b5-7628-4867-ab92-3641beef6365" providerId="AD" clId="Web-{3D1C2828-0FDD-41F6-B6DB-4584F2A8DF57}" dt="2023-11-10T09:02:29.217" v="53"/>
          <ac:picMkLst>
            <pc:docMk/>
            <pc:sldMk cId="1498825591" sldId="274"/>
            <ac:picMk id="2" creationId="{07D68856-A77F-435F-DB2F-A87602A318E3}"/>
          </ac:picMkLst>
        </pc:picChg>
        <pc:picChg chg="mod ord">
          <ac:chgData name="Kishor, K. (Kaushal, Student M-GEO-WO)" userId="S::k.kishor@student.utwente.nl::dd10b9b5-7628-4867-ab92-3641beef6365" providerId="AD" clId="Web-{3D1C2828-0FDD-41F6-B6DB-4584F2A8DF57}" dt="2023-11-10T09:03:20.423" v="61" actId="1076"/>
          <ac:picMkLst>
            <pc:docMk/>
            <pc:sldMk cId="1498825591" sldId="274"/>
            <ac:picMk id="3" creationId="{8221D60D-00AC-8528-9372-9DABCB0C0B3E}"/>
          </ac:picMkLst>
        </pc:picChg>
        <pc:picChg chg="mod ord">
          <ac:chgData name="Kishor, K. (Kaushal, Student M-GEO-WO)" userId="S::k.kishor@student.utwente.nl::dd10b9b5-7628-4867-ab92-3641beef6365" providerId="AD" clId="Web-{3D1C2828-0FDD-41F6-B6DB-4584F2A8DF57}" dt="2023-11-10T09:03:34.126" v="64"/>
          <ac:picMkLst>
            <pc:docMk/>
            <pc:sldMk cId="1498825591" sldId="274"/>
            <ac:picMk id="4" creationId="{FFC9AD5E-11C5-52E3-86FE-E2B820F3A039}"/>
          </ac:picMkLst>
        </pc:picChg>
        <pc:picChg chg="add mod">
          <ac:chgData name="Kishor, K. (Kaushal, Student M-GEO-WO)" userId="S::k.kishor@student.utwente.nl::dd10b9b5-7628-4867-ab92-3641beef6365" providerId="AD" clId="Web-{3D1C2828-0FDD-41F6-B6DB-4584F2A8DF57}" dt="2023-11-10T09:02:47.234" v="56" actId="14100"/>
          <ac:picMkLst>
            <pc:docMk/>
            <pc:sldMk cId="1498825591" sldId="274"/>
            <ac:picMk id="11" creationId="{EF71525C-6F02-EAE9-EABD-86644FA4B9DB}"/>
          </ac:picMkLst>
        </pc:picChg>
      </pc:sldChg>
      <pc:sldChg chg="modSp">
        <pc:chgData name="Kishor, K. (Kaushal, Student M-GEO-WO)" userId="S::k.kishor@student.utwente.nl::dd10b9b5-7628-4867-ab92-3641beef6365" providerId="AD" clId="Web-{3D1C2828-0FDD-41F6-B6DB-4584F2A8DF57}" dt="2023-11-10T09:52:19.623" v="187" actId="20577"/>
        <pc:sldMkLst>
          <pc:docMk/>
          <pc:sldMk cId="815846741" sldId="284"/>
        </pc:sldMkLst>
        <pc:spChg chg="mod">
          <ac:chgData name="Kishor, K. (Kaushal, Student M-GEO-WO)" userId="S::k.kishor@student.utwente.nl::dd10b9b5-7628-4867-ab92-3641beef6365" providerId="AD" clId="Web-{3D1C2828-0FDD-41F6-B6DB-4584F2A8DF57}" dt="2023-11-10T09:52:19.623" v="187" actId="20577"/>
          <ac:spMkLst>
            <pc:docMk/>
            <pc:sldMk cId="815846741" sldId="284"/>
            <ac:spMk id="11" creationId="{B9215A92-7AA7-1416-6BD4-CCAEF3BC0409}"/>
          </ac:spMkLst>
        </pc:spChg>
      </pc:sldChg>
    </pc:docChg>
  </pc:docChgLst>
  <pc:docChgLst>
    <pc:chgData name="Carneiro Genovez, Patrícia (UT-ITC)" userId="S::p.genovez@utwente.nl::872306e6-ea26-4601-b785-b331e06fb36b" providerId="AD" clId="Web-{1952D07A-8570-4E0A-8C9D-C0DB0B7EFC8B}"/>
    <pc:docChg chg="modSld">
      <pc:chgData name="Carneiro Genovez, Patrícia (UT-ITC)" userId="S::p.genovez@utwente.nl::872306e6-ea26-4601-b785-b331e06fb36b" providerId="AD" clId="Web-{1952D07A-8570-4E0A-8C9D-C0DB0B7EFC8B}" dt="2023-10-18T21:40:28.080" v="2" actId="1076"/>
      <pc:docMkLst>
        <pc:docMk/>
      </pc:docMkLst>
      <pc:sldChg chg="modSp">
        <pc:chgData name="Carneiro Genovez, Patrícia (UT-ITC)" userId="S::p.genovez@utwente.nl::872306e6-ea26-4601-b785-b331e06fb36b" providerId="AD" clId="Web-{1952D07A-8570-4E0A-8C9D-C0DB0B7EFC8B}" dt="2023-10-18T21:40:28.080" v="2" actId="1076"/>
        <pc:sldMkLst>
          <pc:docMk/>
          <pc:sldMk cId="797967799" sldId="262"/>
        </pc:sldMkLst>
        <pc:spChg chg="mod">
          <ac:chgData name="Carneiro Genovez, Patrícia (UT-ITC)" userId="S::p.genovez@utwente.nl::872306e6-ea26-4601-b785-b331e06fb36b" providerId="AD" clId="Web-{1952D07A-8570-4E0A-8C9D-C0DB0B7EFC8B}" dt="2023-10-18T21:40:28.080" v="2" actId="1076"/>
          <ac:spMkLst>
            <pc:docMk/>
            <pc:sldMk cId="797967799" sldId="262"/>
            <ac:spMk id="35" creationId="{00000000-0000-0000-0000-000000000000}"/>
          </ac:spMkLst>
        </pc:spChg>
      </pc:sldChg>
    </pc:docChg>
  </pc:docChgLst>
  <pc:docChgLst>
    <pc:chgData name="Carneiro Genovez, Patrícia (UT-ITC)" userId="S::p.genovez@utwente.nl::872306e6-ea26-4601-b785-b331e06fb36b" providerId="AD" clId="Web-{A4B94F6C-1D68-4CA1-9ADA-9B35A722E77F}"/>
    <pc:docChg chg="modSld">
      <pc:chgData name="Carneiro Genovez, Patrícia (UT-ITC)" userId="S::p.genovez@utwente.nl::872306e6-ea26-4601-b785-b331e06fb36b" providerId="AD" clId="Web-{A4B94F6C-1D68-4CA1-9ADA-9B35A722E77F}" dt="2023-11-09T19:47:42.856" v="4"/>
      <pc:docMkLst>
        <pc:docMk/>
      </pc:docMkLst>
      <pc:sldChg chg="addSp delSp modSp">
        <pc:chgData name="Carneiro Genovez, Patrícia (UT-ITC)" userId="S::p.genovez@utwente.nl::872306e6-ea26-4601-b785-b331e06fb36b" providerId="AD" clId="Web-{A4B94F6C-1D68-4CA1-9ADA-9B35A722E77F}" dt="2023-11-09T19:47:42.856" v="4"/>
        <pc:sldMkLst>
          <pc:docMk/>
          <pc:sldMk cId="4209781246" sldId="271"/>
        </pc:sldMkLst>
        <pc:spChg chg="add del mod">
          <ac:chgData name="Carneiro Genovez, Patrícia (UT-ITC)" userId="S::p.genovez@utwente.nl::872306e6-ea26-4601-b785-b331e06fb36b" providerId="AD" clId="Web-{A4B94F6C-1D68-4CA1-9ADA-9B35A722E77F}" dt="2023-11-09T19:47:25.418" v="1"/>
          <ac:spMkLst>
            <pc:docMk/>
            <pc:sldMk cId="4209781246" sldId="271"/>
            <ac:spMk id="3" creationId="{609528AB-69F5-C0DC-6481-8DFA795D9AAC}"/>
          </ac:spMkLst>
        </pc:spChg>
        <pc:spChg chg="del">
          <ac:chgData name="Carneiro Genovez, Patrícia (UT-ITC)" userId="S::p.genovez@utwente.nl::872306e6-ea26-4601-b785-b331e06fb36b" providerId="AD" clId="Web-{A4B94F6C-1D68-4CA1-9ADA-9B35A722E77F}" dt="2023-11-09T19:47:22.714" v="0"/>
          <ac:spMkLst>
            <pc:docMk/>
            <pc:sldMk cId="4209781246" sldId="271"/>
            <ac:spMk id="39" creationId="{0A261A78-3C76-3902-2388-C73E375C619E}"/>
          </ac:spMkLst>
        </pc:spChg>
        <pc:spChg chg="del">
          <ac:chgData name="Carneiro Genovez, Patrícia (UT-ITC)" userId="S::p.genovez@utwente.nl::872306e6-ea26-4601-b785-b331e06fb36b" providerId="AD" clId="Web-{A4B94F6C-1D68-4CA1-9ADA-9B35A722E77F}" dt="2023-11-09T19:47:25.418" v="2"/>
          <ac:spMkLst>
            <pc:docMk/>
            <pc:sldMk cId="4209781246" sldId="271"/>
            <ac:spMk id="40" creationId="{00000000-0000-0000-0000-000000000000}"/>
          </ac:spMkLst>
        </pc:spChg>
        <pc:picChg chg="add del mod">
          <ac:chgData name="Carneiro Genovez, Patrícia (UT-ITC)" userId="S::p.genovez@utwente.nl::872306e6-ea26-4601-b785-b331e06fb36b" providerId="AD" clId="Web-{A4B94F6C-1D68-4CA1-9ADA-9B35A722E77F}" dt="2023-11-09T19:47:42.856" v="4"/>
          <ac:picMkLst>
            <pc:docMk/>
            <pc:sldMk cId="4209781246" sldId="271"/>
            <ac:picMk id="4" creationId="{1BB307C6-ABDC-C693-608D-A0914467C297}"/>
          </ac:picMkLst>
        </pc:picChg>
      </pc:sldChg>
    </pc:docChg>
  </pc:docChgLst>
  <pc:docChgLst>
    <pc:chgData name="Carneiro Genovez, Patrícia (UT-ITC)" userId="S::p.genovez@utwente.nl::872306e6-ea26-4601-b785-b331e06fb36b" providerId="AD" clId="Web-{83226FF2-66EC-42CC-B3EF-E6948865D90B}"/>
    <pc:docChg chg="modSld">
      <pc:chgData name="Carneiro Genovez, Patrícia (UT-ITC)" userId="S::p.genovez@utwente.nl::872306e6-ea26-4601-b785-b331e06fb36b" providerId="AD" clId="Web-{83226FF2-66EC-42CC-B3EF-E6948865D90B}" dt="2023-11-09T23:15:21.513" v="15" actId="1076"/>
      <pc:docMkLst>
        <pc:docMk/>
      </pc:docMkLst>
      <pc:sldChg chg="modSp">
        <pc:chgData name="Carneiro Genovez, Patrícia (UT-ITC)" userId="S::p.genovez@utwente.nl::872306e6-ea26-4601-b785-b331e06fb36b" providerId="AD" clId="Web-{83226FF2-66EC-42CC-B3EF-E6948865D90B}" dt="2023-11-09T23:15:21.513" v="15" actId="1076"/>
        <pc:sldMkLst>
          <pc:docMk/>
          <pc:sldMk cId="3054192068" sldId="281"/>
        </pc:sldMkLst>
        <pc:spChg chg="mod">
          <ac:chgData name="Carneiro Genovez, Patrícia (UT-ITC)" userId="S::p.genovez@utwente.nl::872306e6-ea26-4601-b785-b331e06fb36b" providerId="AD" clId="Web-{83226FF2-66EC-42CC-B3EF-E6948865D90B}" dt="2023-11-09T23:15:13.294" v="14" actId="1076"/>
          <ac:spMkLst>
            <pc:docMk/>
            <pc:sldMk cId="3054192068" sldId="281"/>
            <ac:spMk id="3" creationId="{00000000-0000-0000-0000-000000000000}"/>
          </ac:spMkLst>
        </pc:spChg>
        <pc:spChg chg="mod">
          <ac:chgData name="Carneiro Genovez, Patrícia (UT-ITC)" userId="S::p.genovez@utwente.nl::872306e6-ea26-4601-b785-b331e06fb36b" providerId="AD" clId="Web-{83226FF2-66EC-42CC-B3EF-E6948865D90B}" dt="2023-11-09T23:14:58.044" v="12" actId="14100"/>
          <ac:spMkLst>
            <pc:docMk/>
            <pc:sldMk cId="3054192068" sldId="281"/>
            <ac:spMk id="56" creationId="{00000000-0000-0000-0000-000000000000}"/>
          </ac:spMkLst>
        </pc:spChg>
        <pc:grpChg chg="mod">
          <ac:chgData name="Carneiro Genovez, Patrícia (UT-ITC)" userId="S::p.genovez@utwente.nl::872306e6-ea26-4601-b785-b331e06fb36b" providerId="AD" clId="Web-{83226FF2-66EC-42CC-B3EF-E6948865D90B}" dt="2023-11-09T23:15:21.513" v="15" actId="1076"/>
          <ac:grpSpMkLst>
            <pc:docMk/>
            <pc:sldMk cId="3054192068" sldId="281"/>
            <ac:grpSpMk id="59" creationId="{00000000-0000-0000-0000-000000000000}"/>
          </ac:grpSpMkLst>
        </pc:grpChg>
      </pc:sldChg>
    </pc:docChg>
  </pc:docChgLst>
  <pc:docChgLst>
    <pc:chgData name="Carneiro Genovez, Patrícia (UT-ITC)" userId="872306e6-ea26-4601-b785-b331e06fb36b" providerId="ADAL" clId="{5877B8CB-1523-46C4-AE2B-6D64A9230A37}"/>
    <pc:docChg chg="custSel modSld">
      <pc:chgData name="Carneiro Genovez, Patrícia (UT-ITC)" userId="872306e6-ea26-4601-b785-b331e06fb36b" providerId="ADAL" clId="{5877B8CB-1523-46C4-AE2B-6D64A9230A37}" dt="2024-11-18T15:45:14.387" v="19"/>
      <pc:docMkLst>
        <pc:docMk/>
      </pc:docMkLst>
      <pc:sldChg chg="addSp delSp modSp mod">
        <pc:chgData name="Carneiro Genovez, Patrícia (UT-ITC)" userId="872306e6-ea26-4601-b785-b331e06fb36b" providerId="ADAL" clId="{5877B8CB-1523-46C4-AE2B-6D64A9230A37}" dt="2024-11-18T15:43:37.758" v="7"/>
        <pc:sldMkLst>
          <pc:docMk/>
          <pc:sldMk cId="2799146308" sldId="256"/>
        </pc:sldMkLst>
        <pc:grpChg chg="del">
          <ac:chgData name="Carneiro Genovez, Patrícia (UT-ITC)" userId="872306e6-ea26-4601-b785-b331e06fb36b" providerId="ADAL" clId="{5877B8CB-1523-46C4-AE2B-6D64A9230A37}" dt="2024-11-18T15:43:36.567" v="6" actId="478"/>
          <ac:grpSpMkLst>
            <pc:docMk/>
            <pc:sldMk cId="2799146308" sldId="256"/>
            <ac:grpSpMk id="12" creationId="{00000000-0000-0000-0000-000000000000}"/>
          </ac:grpSpMkLst>
        </pc:grpChg>
        <pc:picChg chg="add mod">
          <ac:chgData name="Carneiro Genovez, Patrícia (UT-ITC)" userId="872306e6-ea26-4601-b785-b331e06fb36b" providerId="ADAL" clId="{5877B8CB-1523-46C4-AE2B-6D64A9230A37}" dt="2024-11-18T15:43:37.758" v="7"/>
          <ac:picMkLst>
            <pc:docMk/>
            <pc:sldMk cId="2799146308" sldId="256"/>
            <ac:picMk id="4" creationId="{E1176370-FA63-9D03-9141-6FF53A0D82FE}"/>
          </ac:picMkLst>
        </pc:picChg>
        <pc:picChg chg="del">
          <ac:chgData name="Carneiro Genovez, Patrícia (UT-ITC)" userId="872306e6-ea26-4601-b785-b331e06fb36b" providerId="ADAL" clId="{5877B8CB-1523-46C4-AE2B-6D64A9230A37}" dt="2024-11-18T15:43:35.165" v="5" actId="478"/>
          <ac:picMkLst>
            <pc:docMk/>
            <pc:sldMk cId="2799146308" sldId="256"/>
            <ac:picMk id="6" creationId="{00000000-0000-0000-0000-000000000000}"/>
          </ac:picMkLst>
        </pc:picChg>
      </pc:sldChg>
      <pc:sldChg chg="addSp delSp modSp mod">
        <pc:chgData name="Carneiro Genovez, Patrícia (UT-ITC)" userId="872306e6-ea26-4601-b785-b331e06fb36b" providerId="ADAL" clId="{5877B8CB-1523-46C4-AE2B-6D64A9230A37}" dt="2024-11-18T15:43:24.533" v="4" actId="1076"/>
        <pc:sldMkLst>
          <pc:docMk/>
          <pc:sldMk cId="2122507851" sldId="263"/>
        </pc:sldMkLst>
        <pc:grpChg chg="del">
          <ac:chgData name="Carneiro Genovez, Patrícia (UT-ITC)" userId="872306e6-ea26-4601-b785-b331e06fb36b" providerId="ADAL" clId="{5877B8CB-1523-46C4-AE2B-6D64A9230A37}" dt="2024-11-18T15:43:17.332" v="3" actId="478"/>
          <ac:grpSpMkLst>
            <pc:docMk/>
            <pc:sldMk cId="2122507851" sldId="263"/>
            <ac:grpSpMk id="5" creationId="{00000000-0000-0000-0000-000000000000}"/>
          </ac:grpSpMkLst>
        </pc:grpChg>
        <pc:picChg chg="add mod">
          <ac:chgData name="Carneiro Genovez, Patrícia (UT-ITC)" userId="872306e6-ea26-4601-b785-b331e06fb36b" providerId="ADAL" clId="{5877B8CB-1523-46C4-AE2B-6D64A9230A37}" dt="2024-11-18T15:43:24.533" v="4" actId="1076"/>
          <ac:picMkLst>
            <pc:docMk/>
            <pc:sldMk cId="2122507851" sldId="263"/>
            <ac:picMk id="3" creationId="{45FA9026-7664-3898-18A6-89FE9240600A}"/>
          </ac:picMkLst>
        </pc:picChg>
        <pc:picChg chg="del">
          <ac:chgData name="Carneiro Genovez, Patrícia (UT-ITC)" userId="872306e6-ea26-4601-b785-b331e06fb36b" providerId="ADAL" clId="{5877B8CB-1523-46C4-AE2B-6D64A9230A37}" dt="2024-11-18T15:43:13.049" v="2" actId="478"/>
          <ac:picMkLst>
            <pc:docMk/>
            <pc:sldMk cId="2122507851" sldId="263"/>
            <ac:picMk id="11" creationId="{00000000-0000-0000-0000-000000000000}"/>
          </ac:picMkLst>
        </pc:picChg>
      </pc:sldChg>
      <pc:sldChg chg="addSp delSp modSp mod">
        <pc:chgData name="Carneiro Genovez, Patrícia (UT-ITC)" userId="872306e6-ea26-4601-b785-b331e06fb36b" providerId="ADAL" clId="{5877B8CB-1523-46C4-AE2B-6D64A9230A37}" dt="2024-11-18T15:45:14.387" v="19"/>
        <pc:sldMkLst>
          <pc:docMk/>
          <pc:sldMk cId="2665100390" sldId="272"/>
        </pc:sldMkLst>
        <pc:grpChg chg="del">
          <ac:chgData name="Carneiro Genovez, Patrícia (UT-ITC)" userId="872306e6-ea26-4601-b785-b331e06fb36b" providerId="ADAL" clId="{5877B8CB-1523-46C4-AE2B-6D64A9230A37}" dt="2024-11-18T15:45:03.989" v="17" actId="478"/>
          <ac:grpSpMkLst>
            <pc:docMk/>
            <pc:sldMk cId="2665100390" sldId="272"/>
            <ac:grpSpMk id="12" creationId="{00000000-0000-0000-0000-000000000000}"/>
          </ac:grpSpMkLst>
        </pc:grpChg>
        <pc:picChg chg="add mod">
          <ac:chgData name="Carneiro Genovez, Patrícia (UT-ITC)" userId="872306e6-ea26-4601-b785-b331e06fb36b" providerId="ADAL" clId="{5877B8CB-1523-46C4-AE2B-6D64A9230A37}" dt="2024-11-18T15:45:14.387" v="19"/>
          <ac:picMkLst>
            <pc:docMk/>
            <pc:sldMk cId="2665100390" sldId="272"/>
            <ac:picMk id="3" creationId="{FDCE7D6E-B6F3-DA6B-CF10-33F4876985BB}"/>
          </ac:picMkLst>
        </pc:picChg>
        <pc:picChg chg="del">
          <ac:chgData name="Carneiro Genovez, Patrícia (UT-ITC)" userId="872306e6-ea26-4601-b785-b331e06fb36b" providerId="ADAL" clId="{5877B8CB-1523-46C4-AE2B-6D64A9230A37}" dt="2024-11-18T15:45:05.369" v="18" actId="478"/>
          <ac:picMkLst>
            <pc:docMk/>
            <pc:sldMk cId="2665100390" sldId="272"/>
            <ac:picMk id="6" creationId="{00000000-0000-0000-0000-000000000000}"/>
          </ac:picMkLst>
        </pc:picChg>
      </pc:sldChg>
      <pc:sldChg chg="addSp delSp modSp mod">
        <pc:chgData name="Carneiro Genovez, Patrícia (UT-ITC)" userId="872306e6-ea26-4601-b785-b331e06fb36b" providerId="ADAL" clId="{5877B8CB-1523-46C4-AE2B-6D64A9230A37}" dt="2024-11-18T15:44:21.069" v="13" actId="1076"/>
        <pc:sldMkLst>
          <pc:docMk/>
          <pc:sldMk cId="2038691227" sldId="278"/>
        </pc:sldMkLst>
        <pc:spChg chg="del">
          <ac:chgData name="Carneiro Genovez, Patrícia (UT-ITC)" userId="872306e6-ea26-4601-b785-b331e06fb36b" providerId="ADAL" clId="{5877B8CB-1523-46C4-AE2B-6D64A9230A37}" dt="2024-11-18T15:43:51.140" v="8" actId="478"/>
          <ac:spMkLst>
            <pc:docMk/>
            <pc:sldMk cId="2038691227" sldId="278"/>
            <ac:spMk id="7" creationId="{00000000-0000-0000-0000-000000000000}"/>
          </ac:spMkLst>
        </pc:spChg>
        <pc:spChg chg="del">
          <ac:chgData name="Carneiro Genovez, Patrícia (UT-ITC)" userId="872306e6-ea26-4601-b785-b331e06fb36b" providerId="ADAL" clId="{5877B8CB-1523-46C4-AE2B-6D64A9230A37}" dt="2024-11-18T15:43:51.140" v="8" actId="478"/>
          <ac:spMkLst>
            <pc:docMk/>
            <pc:sldMk cId="2038691227" sldId="278"/>
            <ac:spMk id="8" creationId="{00000000-0000-0000-0000-000000000000}"/>
          </ac:spMkLst>
        </pc:spChg>
        <pc:spChg chg="del">
          <ac:chgData name="Carneiro Genovez, Patrícia (UT-ITC)" userId="872306e6-ea26-4601-b785-b331e06fb36b" providerId="ADAL" clId="{5877B8CB-1523-46C4-AE2B-6D64A9230A37}" dt="2024-11-18T15:43:51.140" v="8" actId="478"/>
          <ac:spMkLst>
            <pc:docMk/>
            <pc:sldMk cId="2038691227" sldId="278"/>
            <ac:spMk id="9" creationId="{00000000-0000-0000-0000-000000000000}"/>
          </ac:spMkLst>
        </pc:spChg>
        <pc:spChg chg="del">
          <ac:chgData name="Carneiro Genovez, Patrícia (UT-ITC)" userId="872306e6-ea26-4601-b785-b331e06fb36b" providerId="ADAL" clId="{5877B8CB-1523-46C4-AE2B-6D64A9230A37}" dt="2024-11-18T15:44:14.551" v="11" actId="478"/>
          <ac:spMkLst>
            <pc:docMk/>
            <pc:sldMk cId="2038691227" sldId="278"/>
            <ac:spMk id="28" creationId="{00000000-0000-0000-0000-000000000000}"/>
          </ac:spMkLst>
        </pc:spChg>
        <pc:grpChg chg="del">
          <ac:chgData name="Carneiro Genovez, Patrícia (UT-ITC)" userId="872306e6-ea26-4601-b785-b331e06fb36b" providerId="ADAL" clId="{5877B8CB-1523-46C4-AE2B-6D64A9230A37}" dt="2024-11-18T15:43:51.140" v="8" actId="478"/>
          <ac:grpSpMkLst>
            <pc:docMk/>
            <pc:sldMk cId="2038691227" sldId="278"/>
            <ac:grpSpMk id="10" creationId="{00000000-0000-0000-0000-000000000000}"/>
          </ac:grpSpMkLst>
        </pc:grpChg>
        <pc:grpChg chg="del">
          <ac:chgData name="Carneiro Genovez, Patrícia (UT-ITC)" userId="872306e6-ea26-4601-b785-b331e06fb36b" providerId="ADAL" clId="{5877B8CB-1523-46C4-AE2B-6D64A9230A37}" dt="2024-11-18T15:44:14.551" v="11" actId="478"/>
          <ac:grpSpMkLst>
            <pc:docMk/>
            <pc:sldMk cId="2038691227" sldId="278"/>
            <ac:grpSpMk id="37" creationId="{00000000-0000-0000-0000-000000000000}"/>
          </ac:grpSpMkLst>
        </pc:grpChg>
        <pc:grpChg chg="del">
          <ac:chgData name="Carneiro Genovez, Patrícia (UT-ITC)" userId="872306e6-ea26-4601-b785-b331e06fb36b" providerId="ADAL" clId="{5877B8CB-1523-46C4-AE2B-6D64A9230A37}" dt="2024-11-18T15:44:14.551" v="11" actId="478"/>
          <ac:grpSpMkLst>
            <pc:docMk/>
            <pc:sldMk cId="2038691227" sldId="278"/>
            <ac:grpSpMk id="41" creationId="{00000000-0000-0000-0000-000000000000}"/>
          </ac:grpSpMkLst>
        </pc:grpChg>
        <pc:picChg chg="add mod">
          <ac:chgData name="Carneiro Genovez, Patrícia (UT-ITC)" userId="872306e6-ea26-4601-b785-b331e06fb36b" providerId="ADAL" clId="{5877B8CB-1523-46C4-AE2B-6D64A9230A37}" dt="2024-11-18T15:43:58.725" v="10" actId="1076"/>
          <ac:picMkLst>
            <pc:docMk/>
            <pc:sldMk cId="2038691227" sldId="278"/>
            <ac:picMk id="3" creationId="{A937D61E-B5FF-30A8-0FAC-853E81F10179}"/>
          </ac:picMkLst>
        </pc:picChg>
        <pc:picChg chg="add mod">
          <ac:chgData name="Carneiro Genovez, Patrícia (UT-ITC)" userId="872306e6-ea26-4601-b785-b331e06fb36b" providerId="ADAL" clId="{5877B8CB-1523-46C4-AE2B-6D64A9230A37}" dt="2024-11-18T15:44:21.069" v="13" actId="1076"/>
          <ac:picMkLst>
            <pc:docMk/>
            <pc:sldMk cId="2038691227" sldId="278"/>
            <ac:picMk id="5" creationId="{1FD989F9-E094-8C6A-C673-E6B16EDB951C}"/>
          </ac:picMkLst>
        </pc:picChg>
      </pc:sldChg>
      <pc:sldChg chg="addSp delSp modSp mod">
        <pc:chgData name="Carneiro Genovez, Patrícia (UT-ITC)" userId="872306e6-ea26-4601-b785-b331e06fb36b" providerId="ADAL" clId="{5877B8CB-1523-46C4-AE2B-6D64A9230A37}" dt="2024-11-18T15:44:48.815" v="16" actId="1076"/>
        <pc:sldMkLst>
          <pc:docMk/>
          <pc:sldMk cId="1531663117" sldId="279"/>
        </pc:sldMkLst>
        <pc:spChg chg="mod">
          <ac:chgData name="Carneiro Genovez, Patrícia (UT-ITC)" userId="872306e6-ea26-4601-b785-b331e06fb36b" providerId="ADAL" clId="{5877B8CB-1523-46C4-AE2B-6D64A9230A37}" dt="2024-11-18T15:43:11.349" v="1" actId="27636"/>
          <ac:spMkLst>
            <pc:docMk/>
            <pc:sldMk cId="1531663117" sldId="279"/>
            <ac:spMk id="2" creationId="{CF1B9B1A-3443-F62C-1470-C674655B34EA}"/>
          </ac:spMkLst>
        </pc:spChg>
        <pc:spChg chg="del">
          <ac:chgData name="Carneiro Genovez, Patrícia (UT-ITC)" userId="872306e6-ea26-4601-b785-b331e06fb36b" providerId="ADAL" clId="{5877B8CB-1523-46C4-AE2B-6D64A9230A37}" dt="2024-11-18T15:44:36.385" v="14" actId="478"/>
          <ac:spMkLst>
            <pc:docMk/>
            <pc:sldMk cId="1531663117" sldId="279"/>
            <ac:spMk id="182" creationId="{00000000-0000-0000-0000-000000000000}"/>
          </ac:spMkLst>
        </pc:spChg>
        <pc:spChg chg="del">
          <ac:chgData name="Carneiro Genovez, Patrícia (UT-ITC)" userId="872306e6-ea26-4601-b785-b331e06fb36b" providerId="ADAL" clId="{5877B8CB-1523-46C4-AE2B-6D64A9230A37}" dt="2024-11-18T15:44:36.385" v="14" actId="478"/>
          <ac:spMkLst>
            <pc:docMk/>
            <pc:sldMk cId="1531663117" sldId="279"/>
            <ac:spMk id="183" creationId="{00000000-0000-0000-0000-000000000000}"/>
          </ac:spMkLst>
        </pc:spChg>
        <pc:picChg chg="add mod">
          <ac:chgData name="Carneiro Genovez, Patrícia (UT-ITC)" userId="872306e6-ea26-4601-b785-b331e06fb36b" providerId="ADAL" clId="{5877B8CB-1523-46C4-AE2B-6D64A9230A37}" dt="2024-11-18T15:44:48.815" v="16" actId="1076"/>
          <ac:picMkLst>
            <pc:docMk/>
            <pc:sldMk cId="1531663117" sldId="279"/>
            <ac:picMk id="3" creationId="{34A6BE99-2AE1-A5A7-F917-46FC8BC85F48}"/>
          </ac:picMkLst>
        </pc:picChg>
        <pc:picChg chg="del">
          <ac:chgData name="Carneiro Genovez, Patrícia (UT-ITC)" userId="872306e6-ea26-4601-b785-b331e06fb36b" providerId="ADAL" clId="{5877B8CB-1523-46C4-AE2B-6D64A9230A37}" dt="2024-11-18T15:44:36.385" v="14" actId="478"/>
          <ac:picMkLst>
            <pc:docMk/>
            <pc:sldMk cId="1531663117" sldId="279"/>
            <ac:picMk id="165" creationId="{00000000-0000-0000-0000-000000000000}"/>
          </ac:picMkLst>
        </pc:picChg>
        <pc:picChg chg="del">
          <ac:chgData name="Carneiro Genovez, Patrícia (UT-ITC)" userId="872306e6-ea26-4601-b785-b331e06fb36b" providerId="ADAL" clId="{5877B8CB-1523-46C4-AE2B-6D64A9230A37}" dt="2024-11-18T15:44:36.385" v="14" actId="478"/>
          <ac:picMkLst>
            <pc:docMk/>
            <pc:sldMk cId="1531663117" sldId="279"/>
            <ac:picMk id="166" creationId="{00000000-0000-0000-0000-000000000000}"/>
          </ac:picMkLst>
        </pc:picChg>
        <pc:picChg chg="del">
          <ac:chgData name="Carneiro Genovez, Patrícia (UT-ITC)" userId="872306e6-ea26-4601-b785-b331e06fb36b" providerId="ADAL" clId="{5877B8CB-1523-46C4-AE2B-6D64A9230A37}" dt="2024-11-18T15:44:36.385" v="14" actId="478"/>
          <ac:picMkLst>
            <pc:docMk/>
            <pc:sldMk cId="1531663117" sldId="279"/>
            <ac:picMk id="175" creationId="{00000000-0000-0000-0000-000000000000}"/>
          </ac:picMkLst>
        </pc:picChg>
        <pc:cxnChg chg="del mod">
          <ac:chgData name="Carneiro Genovez, Patrícia (UT-ITC)" userId="872306e6-ea26-4601-b785-b331e06fb36b" providerId="ADAL" clId="{5877B8CB-1523-46C4-AE2B-6D64A9230A37}" dt="2024-11-18T15:44:36.385" v="14" actId="478"/>
          <ac:cxnSpMkLst>
            <pc:docMk/>
            <pc:sldMk cId="1531663117" sldId="279"/>
            <ac:cxnSpMk id="168" creationId="{00000000-0000-0000-0000-000000000000}"/>
          </ac:cxnSpMkLst>
        </pc:cxnChg>
      </pc:sldChg>
    </pc:docChg>
  </pc:docChgLst>
  <pc:docChgLst>
    <pc:chgData clId="Web-{AB56093D-7C57-4A0D-8610-C683BCE7BA78}"/>
    <pc:docChg chg="modSld">
      <pc:chgData name="" userId="" providerId="" clId="Web-{AB56093D-7C57-4A0D-8610-C683BCE7BA78}" dt="2023-11-09T21:23:21.648" v="0" actId="1076"/>
      <pc:docMkLst>
        <pc:docMk/>
      </pc:docMkLst>
      <pc:sldChg chg="modSp">
        <pc:chgData name="" userId="" providerId="" clId="Web-{AB56093D-7C57-4A0D-8610-C683BCE7BA78}" dt="2023-11-09T21:23:21.648" v="0" actId="1076"/>
        <pc:sldMkLst>
          <pc:docMk/>
          <pc:sldMk cId="2930008043" sldId="268"/>
        </pc:sldMkLst>
        <pc:picChg chg="mod">
          <ac:chgData name="" userId="" providerId="" clId="Web-{AB56093D-7C57-4A0D-8610-C683BCE7BA78}" dt="2023-11-09T21:23:21.648" v="0" actId="1076"/>
          <ac:picMkLst>
            <pc:docMk/>
            <pc:sldMk cId="2930008043" sldId="268"/>
            <ac:picMk id="3" creationId="{6485F76E-6061-76C6-469D-FB15C5EABE28}"/>
          </ac:picMkLst>
        </pc:picChg>
      </pc:sldChg>
    </pc:docChg>
  </pc:docChgLst>
  <pc:docChgLst>
    <pc:chgData name="Carneiro Genovez, Patrícia (UT-ITC)" userId="S::p.genovez@utwente.nl::872306e6-ea26-4601-b785-b331e06fb36b" providerId="AD" clId="Web-{21F141F0-D4F6-4DD4-88A1-9B6F1332680D}"/>
    <pc:docChg chg="addSld modSld">
      <pc:chgData name="Carneiro Genovez, Patrícia (UT-ITC)" userId="S::p.genovez@utwente.nl::872306e6-ea26-4601-b785-b331e06fb36b" providerId="AD" clId="Web-{21F141F0-D4F6-4DD4-88A1-9B6F1332680D}" dt="2023-11-08T13:07:42.580" v="17" actId="20577"/>
      <pc:docMkLst>
        <pc:docMk/>
      </pc:docMkLst>
      <pc:sldChg chg="modSp">
        <pc:chgData name="Carneiro Genovez, Patrícia (UT-ITC)" userId="S::p.genovez@utwente.nl::872306e6-ea26-4601-b785-b331e06fb36b" providerId="AD" clId="Web-{21F141F0-D4F6-4DD4-88A1-9B6F1332680D}" dt="2023-11-08T13:07:35.313" v="16" actId="20577"/>
        <pc:sldMkLst>
          <pc:docMk/>
          <pc:sldMk cId="2138255235" sldId="264"/>
        </pc:sldMkLst>
        <pc:spChg chg="mod">
          <ac:chgData name="Carneiro Genovez, Patrícia (UT-ITC)" userId="S::p.genovez@utwente.nl::872306e6-ea26-4601-b785-b331e06fb36b" providerId="AD" clId="Web-{21F141F0-D4F6-4DD4-88A1-9B6F1332680D}" dt="2023-11-08T13:07:35.313" v="16" actId="20577"/>
          <ac:spMkLst>
            <pc:docMk/>
            <pc:sldMk cId="2138255235" sldId="264"/>
            <ac:spMk id="39" creationId="{0A261A78-3C76-3902-2388-C73E375C619E}"/>
          </ac:spMkLst>
        </pc:spChg>
      </pc:sldChg>
      <pc:sldChg chg="modSp">
        <pc:chgData name="Carneiro Genovez, Patrícia (UT-ITC)" userId="S::p.genovez@utwente.nl::872306e6-ea26-4601-b785-b331e06fb36b" providerId="AD" clId="Web-{21F141F0-D4F6-4DD4-88A1-9B6F1332680D}" dt="2023-11-08T13:07:42.580" v="17" actId="20577"/>
        <pc:sldMkLst>
          <pc:docMk/>
          <pc:sldMk cId="4066757192" sldId="270"/>
        </pc:sldMkLst>
        <pc:spChg chg="mod">
          <ac:chgData name="Carneiro Genovez, Patrícia (UT-ITC)" userId="S::p.genovez@utwente.nl::872306e6-ea26-4601-b785-b331e06fb36b" providerId="AD" clId="Web-{21F141F0-D4F6-4DD4-88A1-9B6F1332680D}" dt="2023-11-08T13:07:42.580" v="17" actId="20577"/>
          <ac:spMkLst>
            <pc:docMk/>
            <pc:sldMk cId="4066757192" sldId="270"/>
            <ac:spMk id="39" creationId="{0A261A78-3C76-3902-2388-C73E375C619E}"/>
          </ac:spMkLst>
        </pc:spChg>
      </pc:sldChg>
      <pc:sldChg chg="add replId">
        <pc:chgData name="Carneiro Genovez, Patrícia (UT-ITC)" userId="S::p.genovez@utwente.nl::872306e6-ea26-4601-b785-b331e06fb36b" providerId="AD" clId="Web-{21F141F0-D4F6-4DD4-88A1-9B6F1332680D}" dt="2023-11-08T12:57:25.849" v="0"/>
        <pc:sldMkLst>
          <pc:docMk/>
          <pc:sldMk cId="3071013581" sldId="273"/>
        </pc:sldMkLst>
      </pc:sldChg>
    </pc:docChg>
  </pc:docChgLst>
  <pc:docChgLst>
    <pc:chgData name="Bhuiyan, R.H. (Rezaul, Student M-GEO-WO)" userId="S::r.h.bhuiyan@student.utwente.nl::79a1e4ac-511b-49d5-9a1d-cb20387b90ed" providerId="AD" clId="Web-{AB56093D-7C57-4A0D-8610-C683BCE7BA78}"/>
    <pc:docChg chg="addSld delSld modSld">
      <pc:chgData name="Bhuiyan, R.H. (Rezaul, Student M-GEO-WO)" userId="S::r.h.bhuiyan@student.utwente.nl::79a1e4ac-511b-49d5-9a1d-cb20387b90ed" providerId="AD" clId="Web-{AB56093D-7C57-4A0D-8610-C683BCE7BA78}" dt="2023-11-09T22:01:20.556" v="180"/>
      <pc:docMkLst>
        <pc:docMk/>
      </pc:docMkLst>
      <pc:sldChg chg="del">
        <pc:chgData name="Bhuiyan, R.H. (Rezaul, Student M-GEO-WO)" userId="S::r.h.bhuiyan@student.utwente.nl::79a1e4ac-511b-49d5-9a1d-cb20387b90ed" providerId="AD" clId="Web-{AB56093D-7C57-4A0D-8610-C683BCE7BA78}" dt="2023-11-09T21:34:18.494" v="59"/>
        <pc:sldMkLst>
          <pc:docMk/>
          <pc:sldMk cId="1380714298" sldId="257"/>
        </pc:sldMkLst>
      </pc:sldChg>
      <pc:sldChg chg="del">
        <pc:chgData name="Bhuiyan, R.H. (Rezaul, Student M-GEO-WO)" userId="S::r.h.bhuiyan@student.utwente.nl::79a1e4ac-511b-49d5-9a1d-cb20387b90ed" providerId="AD" clId="Web-{AB56093D-7C57-4A0D-8610-C683BCE7BA78}" dt="2023-11-09T21:34:38.588" v="61"/>
        <pc:sldMkLst>
          <pc:docMk/>
          <pc:sldMk cId="227882398" sldId="259"/>
        </pc:sldMkLst>
      </pc:sldChg>
      <pc:sldChg chg="del">
        <pc:chgData name="Bhuiyan, R.H. (Rezaul, Student M-GEO-WO)" userId="S::r.h.bhuiyan@student.utwente.nl::79a1e4ac-511b-49d5-9a1d-cb20387b90ed" providerId="AD" clId="Web-{AB56093D-7C57-4A0D-8610-C683BCE7BA78}" dt="2023-11-09T21:35:20.777" v="63"/>
        <pc:sldMkLst>
          <pc:docMk/>
          <pc:sldMk cId="1509982096" sldId="261"/>
        </pc:sldMkLst>
      </pc:sldChg>
      <pc:sldChg chg="del">
        <pc:chgData name="Bhuiyan, R.H. (Rezaul, Student M-GEO-WO)" userId="S::r.h.bhuiyan@student.utwente.nl::79a1e4ac-511b-49d5-9a1d-cb20387b90ed" providerId="AD" clId="Web-{AB56093D-7C57-4A0D-8610-C683BCE7BA78}" dt="2023-11-09T21:36:00.122" v="65"/>
        <pc:sldMkLst>
          <pc:docMk/>
          <pc:sldMk cId="3183025225" sldId="266"/>
        </pc:sldMkLst>
      </pc:sldChg>
      <pc:sldChg chg="add del">
        <pc:chgData name="Bhuiyan, R.H. (Rezaul, Student M-GEO-WO)" userId="S::r.h.bhuiyan@student.utwente.nl::79a1e4ac-511b-49d5-9a1d-cb20387b90ed" providerId="AD" clId="Web-{AB56093D-7C57-4A0D-8610-C683BCE7BA78}" dt="2023-11-09T21:36:43.749" v="71"/>
        <pc:sldMkLst>
          <pc:docMk/>
          <pc:sldMk cId="382038647" sldId="267"/>
        </pc:sldMkLst>
      </pc:sldChg>
      <pc:sldChg chg="addSp delSp modSp">
        <pc:chgData name="Bhuiyan, R.H. (Rezaul, Student M-GEO-WO)" userId="S::r.h.bhuiyan@student.utwente.nl::79a1e4ac-511b-49d5-9a1d-cb20387b90ed" providerId="AD" clId="Web-{AB56093D-7C57-4A0D-8610-C683BCE7BA78}" dt="2023-11-09T21:28:17.015" v="19" actId="14100"/>
        <pc:sldMkLst>
          <pc:docMk/>
          <pc:sldMk cId="2930008043" sldId="268"/>
        </pc:sldMkLst>
        <pc:picChg chg="add del mod">
          <ac:chgData name="Bhuiyan, R.H. (Rezaul, Student M-GEO-WO)" userId="S::r.h.bhuiyan@student.utwente.nl::79a1e4ac-511b-49d5-9a1d-cb20387b90ed" providerId="AD" clId="Web-{AB56093D-7C57-4A0D-8610-C683BCE7BA78}" dt="2023-11-09T21:24:39.290" v="13"/>
          <ac:picMkLst>
            <pc:docMk/>
            <pc:sldMk cId="2930008043" sldId="268"/>
            <ac:picMk id="2" creationId="{59D775E6-452B-B8C2-C37A-ED6944ACDE48}"/>
          </ac:picMkLst>
        </pc:picChg>
        <pc:picChg chg="mod modCrop">
          <ac:chgData name="Bhuiyan, R.H. (Rezaul, Student M-GEO-WO)" userId="S::r.h.bhuiyan@student.utwente.nl::79a1e4ac-511b-49d5-9a1d-cb20387b90ed" providerId="AD" clId="Web-{AB56093D-7C57-4A0D-8610-C683BCE7BA78}" dt="2023-11-09T21:28:17.015" v="19" actId="14100"/>
          <ac:picMkLst>
            <pc:docMk/>
            <pc:sldMk cId="2930008043" sldId="268"/>
            <ac:picMk id="3" creationId="{6485F76E-6061-76C6-469D-FB15C5EABE28}"/>
          </ac:picMkLst>
        </pc:picChg>
        <pc:picChg chg="add del mod">
          <ac:chgData name="Bhuiyan, R.H. (Rezaul, Student M-GEO-WO)" userId="S::r.h.bhuiyan@student.utwente.nl::79a1e4ac-511b-49d5-9a1d-cb20387b90ed" providerId="AD" clId="Web-{AB56093D-7C57-4A0D-8610-C683BCE7BA78}" dt="2023-11-09T21:24:38.462" v="12"/>
          <ac:picMkLst>
            <pc:docMk/>
            <pc:sldMk cId="2930008043" sldId="268"/>
            <ac:picMk id="4" creationId="{804F313B-3AAD-847E-183C-967C06D69AAC}"/>
          </ac:picMkLst>
        </pc:picChg>
        <pc:picChg chg="add del mod">
          <ac:chgData name="Bhuiyan, R.H. (Rezaul, Student M-GEO-WO)" userId="S::r.h.bhuiyan@student.utwente.nl::79a1e4ac-511b-49d5-9a1d-cb20387b90ed" providerId="AD" clId="Web-{AB56093D-7C57-4A0D-8610-C683BCE7BA78}" dt="2023-11-09T21:24:25.743" v="10"/>
          <ac:picMkLst>
            <pc:docMk/>
            <pc:sldMk cId="2930008043" sldId="268"/>
            <ac:picMk id="5" creationId="{D215FC55-0C67-EAE0-5876-FA7E265ABD0B}"/>
          </ac:picMkLst>
        </pc:picChg>
        <pc:picChg chg="add mod">
          <ac:chgData name="Bhuiyan, R.H. (Rezaul, Student M-GEO-WO)" userId="S::r.h.bhuiyan@student.utwente.nl::79a1e4ac-511b-49d5-9a1d-cb20387b90ed" providerId="AD" clId="Web-{AB56093D-7C57-4A0D-8610-C683BCE7BA78}" dt="2023-11-09T21:28:09.546" v="16" actId="14100"/>
          <ac:picMkLst>
            <pc:docMk/>
            <pc:sldMk cId="2930008043" sldId="268"/>
            <ac:picMk id="6" creationId="{58A3CD63-229E-AAF2-E099-132B71798564}"/>
          </ac:picMkLst>
        </pc:picChg>
      </pc:sldChg>
      <pc:sldChg chg="addSp delSp modSp">
        <pc:chgData name="Bhuiyan, R.H. (Rezaul, Student M-GEO-WO)" userId="S::r.h.bhuiyan@student.utwente.nl::79a1e4ac-511b-49d5-9a1d-cb20387b90ed" providerId="AD" clId="Web-{AB56093D-7C57-4A0D-8610-C683BCE7BA78}" dt="2023-11-09T22:01:20.556" v="180"/>
        <pc:sldMkLst>
          <pc:docMk/>
          <pc:sldMk cId="4105543903" sldId="269"/>
        </pc:sldMkLst>
        <pc:grpChg chg="add">
          <ac:chgData name="Bhuiyan, R.H. (Rezaul, Student M-GEO-WO)" userId="S::r.h.bhuiyan@student.utwente.nl::79a1e4ac-511b-49d5-9a1d-cb20387b90ed" providerId="AD" clId="Web-{AB56093D-7C57-4A0D-8610-C683BCE7BA78}" dt="2023-11-09T22:01:20.556" v="180"/>
          <ac:grpSpMkLst>
            <pc:docMk/>
            <pc:sldMk cId="4105543903" sldId="269"/>
            <ac:grpSpMk id="13" creationId="{14EB6618-681A-E87B-C711-36D05D79E9D1}"/>
          </ac:grpSpMkLst>
        </pc:grpChg>
        <pc:picChg chg="mod">
          <ac:chgData name="Bhuiyan, R.H. (Rezaul, Student M-GEO-WO)" userId="S::r.h.bhuiyan@student.utwente.nl::79a1e4ac-511b-49d5-9a1d-cb20387b90ed" providerId="AD" clId="Web-{AB56093D-7C57-4A0D-8610-C683BCE7BA78}" dt="2023-11-09T21:44:54.513" v="113" actId="14100"/>
          <ac:picMkLst>
            <pc:docMk/>
            <pc:sldMk cId="4105543903" sldId="269"/>
            <ac:picMk id="2" creationId="{53B4C4CD-D56F-810D-1D73-AA2856E7A741}"/>
          </ac:picMkLst>
        </pc:picChg>
        <pc:picChg chg="mod">
          <ac:chgData name="Bhuiyan, R.H. (Rezaul, Student M-GEO-WO)" userId="S::r.h.bhuiyan@student.utwente.nl::79a1e4ac-511b-49d5-9a1d-cb20387b90ed" providerId="AD" clId="Web-{AB56093D-7C57-4A0D-8610-C683BCE7BA78}" dt="2023-11-09T21:30:26.816" v="23" actId="14100"/>
          <ac:picMkLst>
            <pc:docMk/>
            <pc:sldMk cId="4105543903" sldId="269"/>
            <ac:picMk id="3" creationId="{96E40B0B-F2A4-71EC-590D-A89B03878AE7}"/>
          </ac:picMkLst>
        </pc:picChg>
        <pc:picChg chg="add del mod">
          <ac:chgData name="Bhuiyan, R.H. (Rezaul, Student M-GEO-WO)" userId="S::r.h.bhuiyan@student.utwente.nl::79a1e4ac-511b-49d5-9a1d-cb20387b90ed" providerId="AD" clId="Web-{AB56093D-7C57-4A0D-8610-C683BCE7BA78}" dt="2023-11-09T21:30:48.207" v="30"/>
          <ac:picMkLst>
            <pc:docMk/>
            <pc:sldMk cId="4105543903" sldId="269"/>
            <ac:picMk id="4" creationId="{CBCFF5D0-84B0-9399-201A-63F0465420EA}"/>
          </ac:picMkLst>
        </pc:picChg>
        <pc:picChg chg="add del mod">
          <ac:chgData name="Bhuiyan, R.H. (Rezaul, Student M-GEO-WO)" userId="S::r.h.bhuiyan@student.utwente.nl::79a1e4ac-511b-49d5-9a1d-cb20387b90ed" providerId="AD" clId="Web-{AB56093D-7C57-4A0D-8610-C683BCE7BA78}" dt="2023-11-09T21:31:11.411" v="32"/>
          <ac:picMkLst>
            <pc:docMk/>
            <pc:sldMk cId="4105543903" sldId="269"/>
            <ac:picMk id="5" creationId="{2F863927-2A85-C16D-1D02-E6003FDD0A90}"/>
          </ac:picMkLst>
        </pc:picChg>
        <pc:picChg chg="add mod">
          <ac:chgData name="Bhuiyan, R.H. (Rezaul, Student M-GEO-WO)" userId="S::r.h.bhuiyan@student.utwente.nl::79a1e4ac-511b-49d5-9a1d-cb20387b90ed" providerId="AD" clId="Web-{AB56093D-7C57-4A0D-8610-C683BCE7BA78}" dt="2023-11-09T21:44:25.309" v="109" actId="1076"/>
          <ac:picMkLst>
            <pc:docMk/>
            <pc:sldMk cId="4105543903" sldId="269"/>
            <ac:picMk id="6" creationId="{7ED87AB1-6AD6-0BE2-AC64-00E2ECA9F807}"/>
          </ac:picMkLst>
        </pc:picChg>
        <pc:picChg chg="add mod">
          <ac:chgData name="Bhuiyan, R.H. (Rezaul, Student M-GEO-WO)" userId="S::r.h.bhuiyan@student.utwente.nl::79a1e4ac-511b-49d5-9a1d-cb20387b90ed" providerId="AD" clId="Web-{AB56093D-7C57-4A0D-8610-C683BCE7BA78}" dt="2023-11-09T21:36:54.905" v="74" actId="14100"/>
          <ac:picMkLst>
            <pc:docMk/>
            <pc:sldMk cId="4105543903" sldId="269"/>
            <ac:picMk id="7" creationId="{69F4E0D6-5B4B-8685-7A56-3B0FA71AB101}"/>
          </ac:picMkLst>
        </pc:picChg>
        <pc:picChg chg="add del mod">
          <ac:chgData name="Bhuiyan, R.H. (Rezaul, Student M-GEO-WO)" userId="S::r.h.bhuiyan@student.utwente.nl::79a1e4ac-511b-49d5-9a1d-cb20387b90ed" providerId="AD" clId="Web-{AB56093D-7C57-4A0D-8610-C683BCE7BA78}" dt="2023-11-09T21:39:58.942" v="78"/>
          <ac:picMkLst>
            <pc:docMk/>
            <pc:sldMk cId="4105543903" sldId="269"/>
            <ac:picMk id="8" creationId="{59989908-A476-2783-839F-050C4E49459E}"/>
          </ac:picMkLst>
        </pc:picChg>
        <pc:picChg chg="add mod">
          <ac:chgData name="Bhuiyan, R.H. (Rezaul, Student M-GEO-WO)" userId="S::r.h.bhuiyan@student.utwente.nl::79a1e4ac-511b-49d5-9a1d-cb20387b90ed" providerId="AD" clId="Web-{AB56093D-7C57-4A0D-8610-C683BCE7BA78}" dt="2023-11-09T21:44:15.840" v="104" actId="1076"/>
          <ac:picMkLst>
            <pc:docMk/>
            <pc:sldMk cId="4105543903" sldId="269"/>
            <ac:picMk id="9" creationId="{7A409AD9-CB48-6C89-181A-172A67DB8EFF}"/>
          </ac:picMkLst>
        </pc:picChg>
        <pc:picChg chg="add del mod">
          <ac:chgData name="Bhuiyan, R.H. (Rezaul, Student M-GEO-WO)" userId="S::r.h.bhuiyan@student.utwente.nl::79a1e4ac-511b-49d5-9a1d-cb20387b90ed" providerId="AD" clId="Web-{AB56093D-7C57-4A0D-8610-C683BCE7BA78}" dt="2023-11-09T21:43:10.541" v="96"/>
          <ac:picMkLst>
            <pc:docMk/>
            <pc:sldMk cId="4105543903" sldId="269"/>
            <ac:picMk id="10" creationId="{78268785-39E4-5548-5E65-F76F88DF8365}"/>
          </ac:picMkLst>
        </pc:picChg>
        <pc:picChg chg="add mod">
          <ac:chgData name="Bhuiyan, R.H. (Rezaul, Student M-GEO-WO)" userId="S::r.h.bhuiyan@student.utwente.nl::79a1e4ac-511b-49d5-9a1d-cb20387b90ed" providerId="AD" clId="Web-{AB56093D-7C57-4A0D-8610-C683BCE7BA78}" dt="2023-11-09T21:44:20.715" v="107" actId="1076"/>
          <ac:picMkLst>
            <pc:docMk/>
            <pc:sldMk cId="4105543903" sldId="269"/>
            <ac:picMk id="11" creationId="{BBA915DA-6396-1143-B65B-BEE99152E57A}"/>
          </ac:picMkLst>
        </pc:picChg>
        <pc:picChg chg="add mod">
          <ac:chgData name="Bhuiyan, R.H. (Rezaul, Student M-GEO-WO)" userId="S::r.h.bhuiyan@student.utwente.nl::79a1e4ac-511b-49d5-9a1d-cb20387b90ed" providerId="AD" clId="Web-{AB56093D-7C57-4A0D-8610-C683BCE7BA78}" dt="2023-11-09T22:01:13.118" v="179" actId="1076"/>
          <ac:picMkLst>
            <pc:docMk/>
            <pc:sldMk cId="4105543903" sldId="269"/>
            <ac:picMk id="12" creationId="{E333E96E-F682-FE6C-7871-7A4234B547FC}"/>
          </ac:picMkLst>
        </pc:picChg>
      </pc:sldChg>
      <pc:sldChg chg="del">
        <pc:chgData name="Bhuiyan, R.H. (Rezaul, Student M-GEO-WO)" userId="S::r.h.bhuiyan@student.utwente.nl::79a1e4ac-511b-49d5-9a1d-cb20387b90ed" providerId="AD" clId="Web-{AB56093D-7C57-4A0D-8610-C683BCE7BA78}" dt="2023-11-09T21:32:45.960" v="51"/>
        <pc:sldMkLst>
          <pc:docMk/>
          <pc:sldMk cId="4066757192" sldId="270"/>
        </pc:sldMkLst>
      </pc:sldChg>
      <pc:sldChg chg="del">
        <pc:chgData name="Bhuiyan, R.H. (Rezaul, Student M-GEO-WO)" userId="S::r.h.bhuiyan@student.utwente.nl::79a1e4ac-511b-49d5-9a1d-cb20387b90ed" providerId="AD" clId="Web-{AB56093D-7C57-4A0D-8610-C683BCE7BA78}" dt="2023-11-09T21:32:47.773" v="52"/>
        <pc:sldMkLst>
          <pc:docMk/>
          <pc:sldMk cId="4209781246" sldId="271"/>
        </pc:sldMkLst>
      </pc:sldChg>
      <pc:sldChg chg="new del">
        <pc:chgData name="Bhuiyan, R.H. (Rezaul, Student M-GEO-WO)" userId="S::r.h.bhuiyan@student.utwente.nl::79a1e4ac-511b-49d5-9a1d-cb20387b90ed" providerId="AD" clId="Web-{AB56093D-7C57-4A0D-8610-C683BCE7BA78}" dt="2023-11-09T21:33:29.868" v="57"/>
        <pc:sldMkLst>
          <pc:docMk/>
          <pc:sldMk cId="1138963088" sldId="275"/>
        </pc:sldMkLst>
      </pc:sldChg>
      <pc:sldChg chg="add del">
        <pc:chgData name="Bhuiyan, R.H. (Rezaul, Student M-GEO-WO)" userId="S::r.h.bhuiyan@student.utwente.nl::79a1e4ac-511b-49d5-9a1d-cb20387b90ed" providerId="AD" clId="Web-{AB56093D-7C57-4A0D-8610-C683BCE7BA78}" dt="2023-11-09T21:33:28.774" v="56"/>
        <pc:sldMkLst>
          <pc:docMk/>
          <pc:sldMk cId="3397531181" sldId="276"/>
        </pc:sldMkLst>
      </pc:sldChg>
      <pc:sldChg chg="delSp modSp add">
        <pc:chgData name="Bhuiyan, R.H. (Rezaul, Student M-GEO-WO)" userId="S::r.h.bhuiyan@student.utwente.nl::79a1e4ac-511b-49d5-9a1d-cb20387b90ed" providerId="AD" clId="Web-{AB56093D-7C57-4A0D-8610-C683BCE7BA78}" dt="2023-11-09T21:58:13.332" v="177" actId="20577"/>
        <pc:sldMkLst>
          <pc:docMk/>
          <pc:sldMk cId="1096807314" sldId="277"/>
        </pc:sldMkLst>
        <pc:spChg chg="mod">
          <ac:chgData name="Bhuiyan, R.H. (Rezaul, Student M-GEO-WO)" userId="S::r.h.bhuiyan@student.utwente.nl::79a1e4ac-511b-49d5-9a1d-cb20387b90ed" providerId="AD" clId="Web-{AB56093D-7C57-4A0D-8610-C683BCE7BA78}" dt="2023-11-09T21:58:13.332" v="177" actId="20577"/>
          <ac:spMkLst>
            <pc:docMk/>
            <pc:sldMk cId="1096807314" sldId="277"/>
            <ac:spMk id="6" creationId="{00000000-0000-0000-0000-000000000000}"/>
          </ac:spMkLst>
        </pc:spChg>
        <pc:spChg chg="mod">
          <ac:chgData name="Bhuiyan, R.H. (Rezaul, Student M-GEO-WO)" userId="S::r.h.bhuiyan@student.utwente.nl::79a1e4ac-511b-49d5-9a1d-cb20387b90ed" providerId="AD" clId="Web-{AB56093D-7C57-4A0D-8610-C683BCE7BA78}" dt="2023-11-09T21:45:46.561" v="134" actId="20577"/>
          <ac:spMkLst>
            <pc:docMk/>
            <pc:sldMk cId="1096807314" sldId="277"/>
            <ac:spMk id="13" creationId="{00000000-0000-0000-0000-000000000000}"/>
          </ac:spMkLst>
        </pc:spChg>
        <pc:spChg chg="del">
          <ac:chgData name="Bhuiyan, R.H. (Rezaul, Student M-GEO-WO)" userId="S::r.h.bhuiyan@student.utwente.nl::79a1e4ac-511b-49d5-9a1d-cb20387b90ed" providerId="AD" clId="Web-{AB56093D-7C57-4A0D-8610-C683BCE7BA78}" dt="2023-11-09T21:46:23.421" v="135"/>
          <ac:spMkLst>
            <pc:docMk/>
            <pc:sldMk cId="1096807314" sldId="277"/>
            <ac:spMk id="15" creationId="{00000000-0000-0000-0000-000000000000}"/>
          </ac:spMkLst>
        </pc:spChg>
        <pc:spChg chg="mod">
          <ac:chgData name="Bhuiyan, R.H. (Rezaul, Student M-GEO-WO)" userId="S::r.h.bhuiyan@student.utwente.nl::79a1e4ac-511b-49d5-9a1d-cb20387b90ed" providerId="AD" clId="Web-{AB56093D-7C57-4A0D-8610-C683BCE7BA78}" dt="2023-11-09T21:46:34" v="137" actId="1076"/>
          <ac:spMkLst>
            <pc:docMk/>
            <pc:sldMk cId="1096807314" sldId="277"/>
            <ac:spMk id="19" creationId="{00000000-0000-0000-0000-000000000000}"/>
          </ac:spMkLst>
        </pc:spChg>
      </pc:sldChg>
      <pc:sldChg chg="add">
        <pc:chgData name="Bhuiyan, R.H. (Rezaul, Student M-GEO-WO)" userId="S::r.h.bhuiyan@student.utwente.nl::79a1e4ac-511b-49d5-9a1d-cb20387b90ed" providerId="AD" clId="Web-{AB56093D-7C57-4A0D-8610-C683BCE7BA78}" dt="2023-11-09T21:34:06.619" v="58"/>
        <pc:sldMkLst>
          <pc:docMk/>
          <pc:sldMk cId="2038691227" sldId="278"/>
        </pc:sldMkLst>
      </pc:sldChg>
      <pc:sldChg chg="add">
        <pc:chgData name="Bhuiyan, R.H. (Rezaul, Student M-GEO-WO)" userId="S::r.h.bhuiyan@student.utwente.nl::79a1e4ac-511b-49d5-9a1d-cb20387b90ed" providerId="AD" clId="Web-{AB56093D-7C57-4A0D-8610-C683BCE7BA78}" dt="2023-11-09T21:34:33.495" v="60"/>
        <pc:sldMkLst>
          <pc:docMk/>
          <pc:sldMk cId="1531663117" sldId="279"/>
        </pc:sldMkLst>
      </pc:sldChg>
      <pc:sldChg chg="add">
        <pc:chgData name="Bhuiyan, R.H. (Rezaul, Student M-GEO-WO)" userId="S::r.h.bhuiyan@student.utwente.nl::79a1e4ac-511b-49d5-9a1d-cb20387b90ed" providerId="AD" clId="Web-{AB56093D-7C57-4A0D-8610-C683BCE7BA78}" dt="2023-11-09T21:35:05.589" v="62"/>
        <pc:sldMkLst>
          <pc:docMk/>
          <pc:sldMk cId="1066190339" sldId="280"/>
        </pc:sldMkLst>
      </pc:sldChg>
      <pc:sldChg chg="add">
        <pc:chgData name="Bhuiyan, R.H. (Rezaul, Student M-GEO-WO)" userId="S::r.h.bhuiyan@student.utwente.nl::79a1e4ac-511b-49d5-9a1d-cb20387b90ed" providerId="AD" clId="Web-{AB56093D-7C57-4A0D-8610-C683BCE7BA78}" dt="2023-11-09T21:35:56.997" v="64"/>
        <pc:sldMkLst>
          <pc:docMk/>
          <pc:sldMk cId="3054192068" sldId="281"/>
        </pc:sldMkLst>
      </pc:sldChg>
      <pc:sldChg chg="modSp add">
        <pc:chgData name="Bhuiyan, R.H. (Rezaul, Student M-GEO-WO)" userId="S::r.h.bhuiyan@student.utwente.nl::79a1e4ac-511b-49d5-9a1d-cb20387b90ed" providerId="AD" clId="Web-{AB56093D-7C57-4A0D-8610-C683BCE7BA78}" dt="2023-11-09T21:58:09.660" v="158" actId="1076"/>
        <pc:sldMkLst>
          <pc:docMk/>
          <pc:sldMk cId="1420557765" sldId="282"/>
        </pc:sldMkLst>
        <pc:grpChg chg="mod">
          <ac:chgData name="Bhuiyan, R.H. (Rezaul, Student M-GEO-WO)" userId="S::r.h.bhuiyan@student.utwente.nl::79a1e4ac-511b-49d5-9a1d-cb20387b90ed" providerId="AD" clId="Web-{AB56093D-7C57-4A0D-8610-C683BCE7BA78}" dt="2023-11-09T21:58:09.660" v="158" actId="1076"/>
          <ac:grpSpMkLst>
            <pc:docMk/>
            <pc:sldMk cId="1420557765" sldId="282"/>
            <ac:grpSpMk id="187" creationId="{00000000-0000-0000-0000-000000000000}"/>
          </ac:grpSpMkLst>
        </pc:grpChg>
      </pc:sldChg>
    </pc:docChg>
  </pc:docChgLst>
  <pc:docChgLst>
    <pc:chgData name="Umar, A. (Abdul-Raheem, Student M-GEO-WO)" userId="084de75f-ced4-4ea5-a676-4e451b3a7120" providerId="ADAL" clId="{9C20ADD3-4A51-437E-BABD-6FBA17FE9AD3}"/>
    <pc:docChg chg="undo custSel addSld delSld modSld sldOrd">
      <pc:chgData name="Umar, A. (Abdul-Raheem, Student M-GEO-WO)" userId="084de75f-ced4-4ea5-a676-4e451b3a7120" providerId="ADAL" clId="{9C20ADD3-4A51-437E-BABD-6FBA17FE9AD3}" dt="2023-11-10T13:33:01.232" v="1642" actId="20577"/>
      <pc:docMkLst>
        <pc:docMk/>
      </pc:docMkLst>
      <pc:sldChg chg="modSp mod">
        <pc:chgData name="Umar, A. (Abdul-Raheem, Student M-GEO-WO)" userId="084de75f-ced4-4ea5-a676-4e451b3a7120" providerId="ADAL" clId="{9C20ADD3-4A51-437E-BABD-6FBA17FE9AD3}" dt="2023-11-09T10:06:32.184" v="56" actId="27636"/>
        <pc:sldMkLst>
          <pc:docMk/>
          <pc:sldMk cId="227882398" sldId="259"/>
        </pc:sldMkLst>
        <pc:spChg chg="mod">
          <ac:chgData name="Umar, A. (Abdul-Raheem, Student M-GEO-WO)" userId="084de75f-ced4-4ea5-a676-4e451b3a7120" providerId="ADAL" clId="{9C20ADD3-4A51-437E-BABD-6FBA17FE9AD3}" dt="2023-11-09T10:06:32.184" v="56" actId="27636"/>
          <ac:spMkLst>
            <pc:docMk/>
            <pc:sldMk cId="227882398" sldId="259"/>
            <ac:spMk id="2" creationId="{CF1B9B1A-3443-F62C-1470-C674655B34EA}"/>
          </ac:spMkLst>
        </pc:spChg>
      </pc:sldChg>
      <pc:sldChg chg="modSp mod modShow">
        <pc:chgData name="Umar, A. (Abdul-Raheem, Student M-GEO-WO)" userId="084de75f-ced4-4ea5-a676-4e451b3a7120" providerId="ADAL" clId="{9C20ADD3-4A51-437E-BABD-6FBA17FE9AD3}" dt="2023-11-10T08:05:21.050" v="1022" actId="729"/>
        <pc:sldMkLst>
          <pc:docMk/>
          <pc:sldMk cId="797967799" sldId="262"/>
        </pc:sldMkLst>
        <pc:grpChg chg="mod">
          <ac:chgData name="Umar, A. (Abdul-Raheem, Student M-GEO-WO)" userId="084de75f-ced4-4ea5-a676-4e451b3a7120" providerId="ADAL" clId="{9C20ADD3-4A51-437E-BABD-6FBA17FE9AD3}" dt="2023-11-09T15:34:47.682" v="850" actId="1076"/>
          <ac:grpSpMkLst>
            <pc:docMk/>
            <pc:sldMk cId="797967799" sldId="262"/>
            <ac:grpSpMk id="115" creationId="{00000000-0000-0000-0000-000000000000}"/>
          </ac:grpSpMkLst>
        </pc:grpChg>
      </pc:sldChg>
      <pc:sldChg chg="add del mod modShow">
        <pc:chgData name="Umar, A. (Abdul-Raheem, Student M-GEO-WO)" userId="084de75f-ced4-4ea5-a676-4e451b3a7120" providerId="ADAL" clId="{9C20ADD3-4A51-437E-BABD-6FBA17FE9AD3}" dt="2023-11-10T12:33:30.509" v="1628" actId="729"/>
        <pc:sldMkLst>
          <pc:docMk/>
          <pc:sldMk cId="2122507851" sldId="263"/>
        </pc:sldMkLst>
      </pc:sldChg>
      <pc:sldChg chg="modSp mod">
        <pc:chgData name="Umar, A. (Abdul-Raheem, Student M-GEO-WO)" userId="084de75f-ced4-4ea5-a676-4e451b3a7120" providerId="ADAL" clId="{9C20ADD3-4A51-437E-BABD-6FBA17FE9AD3}" dt="2023-11-09T15:26:10.312" v="810" actId="20577"/>
        <pc:sldMkLst>
          <pc:docMk/>
          <pc:sldMk cId="2138255235" sldId="264"/>
        </pc:sldMkLst>
        <pc:graphicFrameChg chg="modGraphic">
          <ac:chgData name="Umar, A. (Abdul-Raheem, Student M-GEO-WO)" userId="084de75f-ced4-4ea5-a676-4e451b3a7120" providerId="ADAL" clId="{9C20ADD3-4A51-437E-BABD-6FBA17FE9AD3}" dt="2023-11-09T15:26:10.312" v="810" actId="20577"/>
          <ac:graphicFrameMkLst>
            <pc:docMk/>
            <pc:sldMk cId="2138255235" sldId="264"/>
            <ac:graphicFrameMk id="5" creationId="{C238CA3A-C317-F2D9-8833-4957E8519518}"/>
          </ac:graphicFrameMkLst>
        </pc:graphicFrameChg>
      </pc:sldChg>
      <pc:sldChg chg="addSp delSp modSp mod">
        <pc:chgData name="Umar, A. (Abdul-Raheem, Student M-GEO-WO)" userId="084de75f-ced4-4ea5-a676-4e451b3a7120" providerId="ADAL" clId="{9C20ADD3-4A51-437E-BABD-6FBA17FE9AD3}" dt="2023-11-10T12:32:09.822" v="1627" actId="113"/>
        <pc:sldMkLst>
          <pc:docMk/>
          <pc:sldMk cId="2109664457" sldId="265"/>
        </pc:sldMkLst>
        <pc:spChg chg="add mod">
          <ac:chgData name="Umar, A. (Abdul-Raheem, Student M-GEO-WO)" userId="084de75f-ced4-4ea5-a676-4e451b3a7120" providerId="ADAL" clId="{9C20ADD3-4A51-437E-BABD-6FBA17FE9AD3}" dt="2023-11-10T08:56:37.611" v="1426" actId="20577"/>
          <ac:spMkLst>
            <pc:docMk/>
            <pc:sldMk cId="2109664457" sldId="265"/>
            <ac:spMk id="3" creationId="{99B120A6-E857-0FFB-5ABB-09283427249E}"/>
          </ac:spMkLst>
        </pc:spChg>
        <pc:spChg chg="add del mod">
          <ac:chgData name="Umar, A. (Abdul-Raheem, Student M-GEO-WO)" userId="084de75f-ced4-4ea5-a676-4e451b3a7120" providerId="ADAL" clId="{9C20ADD3-4A51-437E-BABD-6FBA17FE9AD3}" dt="2023-11-09T11:00:22.773" v="486" actId="767"/>
          <ac:spMkLst>
            <pc:docMk/>
            <pc:sldMk cId="2109664457" sldId="265"/>
            <ac:spMk id="7" creationId="{31B25B66-16B8-9162-E756-559953DB0477}"/>
          </ac:spMkLst>
        </pc:spChg>
        <pc:spChg chg="add mod">
          <ac:chgData name="Umar, A. (Abdul-Raheem, Student M-GEO-WO)" userId="084de75f-ced4-4ea5-a676-4e451b3a7120" providerId="ADAL" clId="{9C20ADD3-4A51-437E-BABD-6FBA17FE9AD3}" dt="2023-11-09T15:40:39.188" v="868" actId="20577"/>
          <ac:spMkLst>
            <pc:docMk/>
            <pc:sldMk cId="2109664457" sldId="265"/>
            <ac:spMk id="8" creationId="{29268AE2-5B3C-BD76-7CA6-60A4A623EE7E}"/>
          </ac:spMkLst>
        </pc:spChg>
        <pc:spChg chg="add mod topLvl">
          <ac:chgData name="Umar, A. (Abdul-Raheem, Student M-GEO-WO)" userId="084de75f-ced4-4ea5-a676-4e451b3a7120" providerId="ADAL" clId="{9C20ADD3-4A51-437E-BABD-6FBA17FE9AD3}" dt="2023-11-10T00:22:37.963" v="956" actId="165"/>
          <ac:spMkLst>
            <pc:docMk/>
            <pc:sldMk cId="2109664457" sldId="265"/>
            <ac:spMk id="10" creationId="{DE4ADAEC-4B87-E496-2D0F-F87509507903}"/>
          </ac:spMkLst>
        </pc:spChg>
        <pc:spChg chg="add mod topLvl">
          <ac:chgData name="Umar, A. (Abdul-Raheem, Student M-GEO-WO)" userId="084de75f-ced4-4ea5-a676-4e451b3a7120" providerId="ADAL" clId="{9C20ADD3-4A51-437E-BABD-6FBA17FE9AD3}" dt="2023-11-10T00:22:58.384" v="964" actId="20577"/>
          <ac:spMkLst>
            <pc:docMk/>
            <pc:sldMk cId="2109664457" sldId="265"/>
            <ac:spMk id="11" creationId="{C93E1A22-68B6-A56D-ADDE-19CB2F7F54FC}"/>
          </ac:spMkLst>
        </pc:spChg>
        <pc:spChg chg="add mod topLvl">
          <ac:chgData name="Umar, A. (Abdul-Raheem, Student M-GEO-WO)" userId="084de75f-ced4-4ea5-a676-4e451b3a7120" providerId="ADAL" clId="{9C20ADD3-4A51-437E-BABD-6FBA17FE9AD3}" dt="2023-11-10T00:23:03.414" v="969" actId="20577"/>
          <ac:spMkLst>
            <pc:docMk/>
            <pc:sldMk cId="2109664457" sldId="265"/>
            <ac:spMk id="12" creationId="{CE55D0A7-6657-5882-CAFA-871994FBC7FE}"/>
          </ac:spMkLst>
        </pc:spChg>
        <pc:spChg chg="add mod topLvl">
          <ac:chgData name="Umar, A. (Abdul-Raheem, Student M-GEO-WO)" userId="084de75f-ced4-4ea5-a676-4e451b3a7120" providerId="ADAL" clId="{9C20ADD3-4A51-437E-BABD-6FBA17FE9AD3}" dt="2023-11-10T00:22:37.963" v="956" actId="165"/>
          <ac:spMkLst>
            <pc:docMk/>
            <pc:sldMk cId="2109664457" sldId="265"/>
            <ac:spMk id="13" creationId="{A3552702-6CD4-868E-F3A9-9C79D6AEC32F}"/>
          </ac:spMkLst>
        </pc:spChg>
        <pc:spChg chg="add mod topLvl">
          <ac:chgData name="Umar, A. (Abdul-Raheem, Student M-GEO-WO)" userId="084de75f-ced4-4ea5-a676-4e451b3a7120" providerId="ADAL" clId="{9C20ADD3-4A51-437E-BABD-6FBA17FE9AD3}" dt="2023-11-10T00:24:01.505" v="971" actId="207"/>
          <ac:spMkLst>
            <pc:docMk/>
            <pc:sldMk cId="2109664457" sldId="265"/>
            <ac:spMk id="14" creationId="{B314FCE5-9EC3-DD2F-4805-E6854C58F697}"/>
          </ac:spMkLst>
        </pc:spChg>
        <pc:spChg chg="add mod topLvl">
          <ac:chgData name="Umar, A. (Abdul-Raheem, Student M-GEO-WO)" userId="084de75f-ced4-4ea5-a676-4e451b3a7120" providerId="ADAL" clId="{9C20ADD3-4A51-437E-BABD-6FBA17FE9AD3}" dt="2023-11-10T00:23:34.619" v="970" actId="1076"/>
          <ac:spMkLst>
            <pc:docMk/>
            <pc:sldMk cId="2109664457" sldId="265"/>
            <ac:spMk id="15" creationId="{E48DF980-E5BD-FB2C-36FD-DE40123E4035}"/>
          </ac:spMkLst>
        </pc:spChg>
        <pc:spChg chg="add del mod">
          <ac:chgData name="Umar, A. (Abdul-Raheem, Student M-GEO-WO)" userId="084de75f-ced4-4ea5-a676-4e451b3a7120" providerId="ADAL" clId="{9C20ADD3-4A51-437E-BABD-6FBA17FE9AD3}" dt="2023-11-09T11:15:49.929" v="670"/>
          <ac:spMkLst>
            <pc:docMk/>
            <pc:sldMk cId="2109664457" sldId="265"/>
            <ac:spMk id="17" creationId="{61DEACFD-6D89-344D-0B32-51E54F8D9991}"/>
          </ac:spMkLst>
        </pc:spChg>
        <pc:spChg chg="add del mod">
          <ac:chgData name="Umar, A. (Abdul-Raheem, Student M-GEO-WO)" userId="084de75f-ced4-4ea5-a676-4e451b3a7120" providerId="ADAL" clId="{9C20ADD3-4A51-437E-BABD-6FBA17FE9AD3}" dt="2023-11-09T15:00:29.996" v="797"/>
          <ac:spMkLst>
            <pc:docMk/>
            <pc:sldMk cId="2109664457" sldId="265"/>
            <ac:spMk id="18" creationId="{21F83C3F-C5C1-A765-F708-C84244BD19F7}"/>
          </ac:spMkLst>
        </pc:spChg>
        <pc:spChg chg="add mod">
          <ac:chgData name="Umar, A. (Abdul-Raheem, Student M-GEO-WO)" userId="084de75f-ced4-4ea5-a676-4e451b3a7120" providerId="ADAL" clId="{9C20ADD3-4A51-437E-BABD-6FBA17FE9AD3}" dt="2023-11-10T11:17:42.561" v="1541" actId="1076"/>
          <ac:spMkLst>
            <pc:docMk/>
            <pc:sldMk cId="2109664457" sldId="265"/>
            <ac:spMk id="23" creationId="{BDAF3A54-817B-CA6A-FC46-571CBA4EF3F9}"/>
          </ac:spMkLst>
        </pc:spChg>
        <pc:spChg chg="add del mod">
          <ac:chgData name="Umar, A. (Abdul-Raheem, Student M-GEO-WO)" userId="084de75f-ced4-4ea5-a676-4e451b3a7120" providerId="ADAL" clId="{9C20ADD3-4A51-437E-BABD-6FBA17FE9AD3}" dt="2023-11-10T00:29:42.406" v="1011" actId="478"/>
          <ac:spMkLst>
            <pc:docMk/>
            <pc:sldMk cId="2109664457" sldId="265"/>
            <ac:spMk id="24" creationId="{EBEA1885-7C5E-8766-E96D-9CBC84AE404C}"/>
          </ac:spMkLst>
        </pc:spChg>
        <pc:spChg chg="add del mod">
          <ac:chgData name="Umar, A. (Abdul-Raheem, Student M-GEO-WO)" userId="084de75f-ced4-4ea5-a676-4e451b3a7120" providerId="ADAL" clId="{9C20ADD3-4A51-437E-BABD-6FBA17FE9AD3}" dt="2023-11-10T00:29:50.816" v="1013"/>
          <ac:spMkLst>
            <pc:docMk/>
            <pc:sldMk cId="2109664457" sldId="265"/>
            <ac:spMk id="25" creationId="{FA9EF55D-55AC-885E-483B-FDBD74344028}"/>
          </ac:spMkLst>
        </pc:spChg>
        <pc:spChg chg="add mod">
          <ac:chgData name="Umar, A. (Abdul-Raheem, Student M-GEO-WO)" userId="084de75f-ced4-4ea5-a676-4e451b3a7120" providerId="ADAL" clId="{9C20ADD3-4A51-437E-BABD-6FBA17FE9AD3}" dt="2023-11-10T11:11:49.641" v="1518" actId="1076"/>
          <ac:spMkLst>
            <pc:docMk/>
            <pc:sldMk cId="2109664457" sldId="265"/>
            <ac:spMk id="26" creationId="{F6B98F5D-54BE-BFC4-C865-F472170481C7}"/>
          </ac:spMkLst>
        </pc:spChg>
        <pc:spChg chg="add mod">
          <ac:chgData name="Umar, A. (Abdul-Raheem, Student M-GEO-WO)" userId="084de75f-ced4-4ea5-a676-4e451b3a7120" providerId="ADAL" clId="{9C20ADD3-4A51-437E-BABD-6FBA17FE9AD3}" dt="2023-11-10T11:11:53.059" v="1519" actId="1076"/>
          <ac:spMkLst>
            <pc:docMk/>
            <pc:sldMk cId="2109664457" sldId="265"/>
            <ac:spMk id="27" creationId="{A98AA047-B3DC-CB69-5AF6-D2C8CA7D633F}"/>
          </ac:spMkLst>
        </pc:spChg>
        <pc:spChg chg="add mod">
          <ac:chgData name="Umar, A. (Abdul-Raheem, Student M-GEO-WO)" userId="084de75f-ced4-4ea5-a676-4e451b3a7120" providerId="ADAL" clId="{9C20ADD3-4A51-437E-BABD-6FBA17FE9AD3}" dt="2023-11-10T11:30:39.546" v="1597" actId="20577"/>
          <ac:spMkLst>
            <pc:docMk/>
            <pc:sldMk cId="2109664457" sldId="265"/>
            <ac:spMk id="31" creationId="{982F0770-185C-1E7F-397D-BAD44FCD71B9}"/>
          </ac:spMkLst>
        </pc:spChg>
        <pc:spChg chg="add mod">
          <ac:chgData name="Umar, A. (Abdul-Raheem, Student M-GEO-WO)" userId="084de75f-ced4-4ea5-a676-4e451b3a7120" providerId="ADAL" clId="{9C20ADD3-4A51-437E-BABD-6FBA17FE9AD3}" dt="2023-11-10T11:18:06.110" v="1543" actId="207"/>
          <ac:spMkLst>
            <pc:docMk/>
            <pc:sldMk cId="2109664457" sldId="265"/>
            <ac:spMk id="32" creationId="{1954226C-BDF0-5A76-1B32-8B7E1A2EB3A4}"/>
          </ac:spMkLst>
        </pc:spChg>
        <pc:spChg chg="add del mod">
          <ac:chgData name="Umar, A. (Abdul-Raheem, Student M-GEO-WO)" userId="084de75f-ced4-4ea5-a676-4e451b3a7120" providerId="ADAL" clId="{9C20ADD3-4A51-437E-BABD-6FBA17FE9AD3}" dt="2023-11-10T11:18:21.021" v="1545"/>
          <ac:spMkLst>
            <pc:docMk/>
            <pc:sldMk cId="2109664457" sldId="265"/>
            <ac:spMk id="33" creationId="{E9C26094-FC33-1ADE-5B76-F6ED97E77F48}"/>
          </ac:spMkLst>
        </pc:spChg>
        <pc:spChg chg="add del mod">
          <ac:chgData name="Umar, A. (Abdul-Raheem, Student M-GEO-WO)" userId="084de75f-ced4-4ea5-a676-4e451b3a7120" providerId="ADAL" clId="{9C20ADD3-4A51-437E-BABD-6FBA17FE9AD3}" dt="2023-11-10T11:18:30.448" v="1547"/>
          <ac:spMkLst>
            <pc:docMk/>
            <pc:sldMk cId="2109664457" sldId="265"/>
            <ac:spMk id="34" creationId="{A4A584C7-FC8C-AE4D-6228-2A6849F4C315}"/>
          </ac:spMkLst>
        </pc:spChg>
        <pc:spChg chg="add mod">
          <ac:chgData name="Umar, A. (Abdul-Raheem, Student M-GEO-WO)" userId="084de75f-ced4-4ea5-a676-4e451b3a7120" providerId="ADAL" clId="{9C20ADD3-4A51-437E-BABD-6FBA17FE9AD3}" dt="2023-11-10T11:30:23.923" v="1585" actId="20577"/>
          <ac:spMkLst>
            <pc:docMk/>
            <pc:sldMk cId="2109664457" sldId="265"/>
            <ac:spMk id="35" creationId="{2219C6B4-5BA5-3A03-D853-D7595565063C}"/>
          </ac:spMkLst>
        </pc:spChg>
        <pc:spChg chg="add del mod">
          <ac:chgData name="Umar, A. (Abdul-Raheem, Student M-GEO-WO)" userId="084de75f-ced4-4ea5-a676-4e451b3a7120" providerId="ADAL" clId="{9C20ADD3-4A51-437E-BABD-6FBA17FE9AD3}" dt="2023-11-10T11:19:59.424" v="1571" actId="207"/>
          <ac:spMkLst>
            <pc:docMk/>
            <pc:sldMk cId="2109664457" sldId="265"/>
            <ac:spMk id="36" creationId="{FCD34B88-D235-605B-A175-712EE2FA9E05}"/>
          </ac:spMkLst>
        </pc:spChg>
        <pc:spChg chg="mod">
          <ac:chgData name="Umar, A. (Abdul-Raheem, Student M-GEO-WO)" userId="084de75f-ced4-4ea5-a676-4e451b3a7120" providerId="ADAL" clId="{9C20ADD3-4A51-437E-BABD-6FBA17FE9AD3}" dt="2023-11-09T10:54:18.666" v="326" actId="20577"/>
          <ac:spMkLst>
            <pc:docMk/>
            <pc:sldMk cId="2109664457" sldId="265"/>
            <ac:spMk id="39" creationId="{0A261A78-3C76-3902-2388-C73E375C619E}"/>
          </ac:spMkLst>
        </pc:spChg>
        <pc:grpChg chg="add del mod">
          <ac:chgData name="Umar, A. (Abdul-Raheem, Student M-GEO-WO)" userId="084de75f-ced4-4ea5-a676-4e451b3a7120" providerId="ADAL" clId="{9C20ADD3-4A51-437E-BABD-6FBA17FE9AD3}" dt="2023-11-10T00:22:37.963" v="956" actId="165"/>
          <ac:grpSpMkLst>
            <pc:docMk/>
            <pc:sldMk cId="2109664457" sldId="265"/>
            <ac:grpSpMk id="16" creationId="{A3367A28-A85B-07B2-BF12-6155299F296A}"/>
          </ac:grpSpMkLst>
        </pc:grpChg>
        <pc:graphicFrameChg chg="add mod modGraphic">
          <ac:chgData name="Umar, A. (Abdul-Raheem, Student M-GEO-WO)" userId="084de75f-ced4-4ea5-a676-4e451b3a7120" providerId="ADAL" clId="{9C20ADD3-4A51-437E-BABD-6FBA17FE9AD3}" dt="2023-11-10T12:22:56.018" v="1626" actId="20577"/>
          <ac:graphicFrameMkLst>
            <pc:docMk/>
            <pc:sldMk cId="2109664457" sldId="265"/>
            <ac:graphicFrameMk id="2" creationId="{7CBB32C1-EF63-181B-8EF9-AC68BEBEE8A3}"/>
          </ac:graphicFrameMkLst>
        </pc:graphicFrameChg>
        <pc:graphicFrameChg chg="add mod modGraphic">
          <ac:chgData name="Umar, A. (Abdul-Raheem, Student M-GEO-WO)" userId="084de75f-ced4-4ea5-a676-4e451b3a7120" providerId="ADAL" clId="{9C20ADD3-4A51-437E-BABD-6FBA17FE9AD3}" dt="2023-11-10T12:32:09.822" v="1627" actId="113"/>
          <ac:graphicFrameMkLst>
            <pc:docMk/>
            <pc:sldMk cId="2109664457" sldId="265"/>
            <ac:graphicFrameMk id="9" creationId="{0BBD248E-C68F-B776-8E8B-26023D0EE197}"/>
          </ac:graphicFrameMkLst>
        </pc:graphicFrameChg>
        <pc:picChg chg="mod">
          <ac:chgData name="Umar, A. (Abdul-Raheem, Student M-GEO-WO)" userId="084de75f-ced4-4ea5-a676-4e451b3a7120" providerId="ADAL" clId="{9C20ADD3-4A51-437E-BABD-6FBA17FE9AD3}" dt="2023-11-10T09:27:42.939" v="1430" actId="14100"/>
          <ac:picMkLst>
            <pc:docMk/>
            <pc:sldMk cId="2109664457" sldId="265"/>
            <ac:picMk id="5" creationId="{AB1476EF-DE5F-8223-E7F4-F9267F36A8DD}"/>
          </ac:picMkLst>
        </pc:picChg>
        <pc:picChg chg="add mod">
          <ac:chgData name="Umar, A. (Abdul-Raheem, Student M-GEO-WO)" userId="084de75f-ced4-4ea5-a676-4e451b3a7120" providerId="ADAL" clId="{9C20ADD3-4A51-437E-BABD-6FBA17FE9AD3}" dt="2023-11-10T11:12:34.017" v="1526" actId="14100"/>
          <ac:picMkLst>
            <pc:docMk/>
            <pc:sldMk cId="2109664457" sldId="265"/>
            <ac:picMk id="19" creationId="{0531368E-90EF-B618-D898-410C15B730C3}"/>
          </ac:picMkLst>
        </pc:picChg>
        <pc:picChg chg="add mod">
          <ac:chgData name="Umar, A. (Abdul-Raheem, Student M-GEO-WO)" userId="084de75f-ced4-4ea5-a676-4e451b3a7120" providerId="ADAL" clId="{9C20ADD3-4A51-437E-BABD-6FBA17FE9AD3}" dt="2023-11-10T11:12:08.209" v="1522" actId="1076"/>
          <ac:picMkLst>
            <pc:docMk/>
            <pc:sldMk cId="2109664457" sldId="265"/>
            <ac:picMk id="20" creationId="{2AF507DC-3745-D72D-5F74-2675C5F2A20A}"/>
          </ac:picMkLst>
        </pc:picChg>
        <pc:picChg chg="add del mod">
          <ac:chgData name="Umar, A. (Abdul-Raheem, Student M-GEO-WO)" userId="084de75f-ced4-4ea5-a676-4e451b3a7120" providerId="ADAL" clId="{9C20ADD3-4A51-437E-BABD-6FBA17FE9AD3}" dt="2023-11-09T15:00:29.963" v="795" actId="478"/>
          <ac:picMkLst>
            <pc:docMk/>
            <pc:sldMk cId="2109664457" sldId="265"/>
            <ac:picMk id="21" creationId="{5CBA6C3D-9733-65EE-9001-7B90A89A6DA8}"/>
          </ac:picMkLst>
        </pc:picChg>
        <pc:picChg chg="add mod">
          <ac:chgData name="Umar, A. (Abdul-Raheem, Student M-GEO-WO)" userId="084de75f-ced4-4ea5-a676-4e451b3a7120" providerId="ADAL" clId="{9C20ADD3-4A51-437E-BABD-6FBA17FE9AD3}" dt="2023-11-10T11:11:59.828" v="1520" actId="14100"/>
          <ac:picMkLst>
            <pc:docMk/>
            <pc:sldMk cId="2109664457" sldId="265"/>
            <ac:picMk id="22" creationId="{10ECAE40-714F-D293-6E65-4773782F5AC8}"/>
          </ac:picMkLst>
        </pc:picChg>
        <pc:picChg chg="add del mod">
          <ac:chgData name="Umar, A. (Abdul-Raheem, Student M-GEO-WO)" userId="084de75f-ced4-4ea5-a676-4e451b3a7120" providerId="ADAL" clId="{9C20ADD3-4A51-437E-BABD-6FBA17FE9AD3}" dt="2023-11-10T11:16:16.908" v="1533" actId="478"/>
          <ac:picMkLst>
            <pc:docMk/>
            <pc:sldMk cId="2109664457" sldId="265"/>
            <ac:picMk id="28" creationId="{50E9BDC4-6DA3-1E5A-592C-0EC007A1E8E5}"/>
          </ac:picMkLst>
        </pc:picChg>
        <pc:picChg chg="add mod">
          <ac:chgData name="Umar, A. (Abdul-Raheem, Student M-GEO-WO)" userId="084de75f-ced4-4ea5-a676-4e451b3a7120" providerId="ADAL" clId="{9C20ADD3-4A51-437E-BABD-6FBA17FE9AD3}" dt="2023-11-10T11:29:54.697" v="1572" actId="1076"/>
          <ac:picMkLst>
            <pc:docMk/>
            <pc:sldMk cId="2109664457" sldId="265"/>
            <ac:picMk id="30" creationId="{07384FE4-7C19-D929-D196-33DD7BFE175C}"/>
          </ac:picMkLst>
        </pc:picChg>
        <pc:picChg chg="add mod">
          <ac:chgData name="Umar, A. (Abdul-Raheem, Student M-GEO-WO)" userId="084de75f-ced4-4ea5-a676-4e451b3a7120" providerId="ADAL" clId="{9C20ADD3-4A51-437E-BABD-6FBA17FE9AD3}" dt="2023-11-10T12:02:02.818" v="1609" actId="1076"/>
          <ac:picMkLst>
            <pc:docMk/>
            <pc:sldMk cId="2109664457" sldId="265"/>
            <ac:picMk id="37" creationId="{ADFE7472-DDD9-54B2-C3A0-03206F9030E7}"/>
          </ac:picMkLst>
        </pc:picChg>
        <pc:cxnChg chg="add del mod">
          <ac:chgData name="Umar, A. (Abdul-Raheem, Student M-GEO-WO)" userId="084de75f-ced4-4ea5-a676-4e451b3a7120" providerId="ADAL" clId="{9C20ADD3-4A51-437E-BABD-6FBA17FE9AD3}" dt="2023-11-09T11:01:25.084" v="495" actId="478"/>
          <ac:cxnSpMkLst>
            <pc:docMk/>
            <pc:sldMk cId="2109664457" sldId="265"/>
            <ac:cxnSpMk id="5" creationId="{CDED4162-E98E-A1BB-6CA1-F76E06D02648}"/>
          </ac:cxnSpMkLst>
        </pc:cxnChg>
      </pc:sldChg>
      <pc:sldChg chg="ord">
        <pc:chgData name="Umar, A. (Abdul-Raheem, Student M-GEO-WO)" userId="084de75f-ced4-4ea5-a676-4e451b3a7120" providerId="ADAL" clId="{9C20ADD3-4A51-437E-BABD-6FBA17FE9AD3}" dt="2023-11-09T15:52:33.513" v="926"/>
        <pc:sldMkLst>
          <pc:docMk/>
          <pc:sldMk cId="2930008043" sldId="268"/>
        </pc:sldMkLst>
      </pc:sldChg>
      <pc:sldChg chg="ord">
        <pc:chgData name="Umar, A. (Abdul-Raheem, Student M-GEO-WO)" userId="084de75f-ced4-4ea5-a676-4e451b3a7120" providerId="ADAL" clId="{9C20ADD3-4A51-437E-BABD-6FBA17FE9AD3}" dt="2023-11-09T15:52:37.568" v="928"/>
        <pc:sldMkLst>
          <pc:docMk/>
          <pc:sldMk cId="4105543903" sldId="269"/>
        </pc:sldMkLst>
      </pc:sldChg>
      <pc:sldChg chg="addSp delSp modSp mod modShow">
        <pc:chgData name="Umar, A. (Abdul-Raheem, Student M-GEO-WO)" userId="084de75f-ced4-4ea5-a676-4e451b3a7120" providerId="ADAL" clId="{9C20ADD3-4A51-437E-BABD-6FBA17FE9AD3}" dt="2023-11-10T08:06:03.456" v="1024" actId="729"/>
        <pc:sldMkLst>
          <pc:docMk/>
          <pc:sldMk cId="3071013581" sldId="273"/>
        </pc:sldMkLst>
        <pc:spChg chg="add del mod">
          <ac:chgData name="Umar, A. (Abdul-Raheem, Student M-GEO-WO)" userId="084de75f-ced4-4ea5-a676-4e451b3a7120" providerId="ADAL" clId="{9C20ADD3-4A51-437E-BABD-6FBA17FE9AD3}" dt="2023-11-09T10:52:22.374" v="263" actId="478"/>
          <ac:spMkLst>
            <pc:docMk/>
            <pc:sldMk cId="3071013581" sldId="273"/>
            <ac:spMk id="2" creationId="{CC361611-0F0E-DCF0-AC7F-53952A7B34C1}"/>
          </ac:spMkLst>
        </pc:spChg>
        <pc:spChg chg="add del mod">
          <ac:chgData name="Umar, A. (Abdul-Raheem, Student M-GEO-WO)" userId="084de75f-ced4-4ea5-a676-4e451b3a7120" providerId="ADAL" clId="{9C20ADD3-4A51-437E-BABD-6FBA17FE9AD3}" dt="2023-11-09T10:52:23.394" v="264" actId="478"/>
          <ac:spMkLst>
            <pc:docMk/>
            <pc:sldMk cId="3071013581" sldId="273"/>
            <ac:spMk id="3" creationId="{1A427CC6-96E1-0C0F-D41B-FF78B16F493D}"/>
          </ac:spMkLst>
        </pc:spChg>
        <pc:spChg chg="add del mod">
          <ac:chgData name="Umar, A. (Abdul-Raheem, Student M-GEO-WO)" userId="084de75f-ced4-4ea5-a676-4e451b3a7120" providerId="ADAL" clId="{9C20ADD3-4A51-437E-BABD-6FBA17FE9AD3}" dt="2023-11-09T10:52:24.078" v="265" actId="478"/>
          <ac:spMkLst>
            <pc:docMk/>
            <pc:sldMk cId="3071013581" sldId="273"/>
            <ac:spMk id="4" creationId="{719E2C0C-0C2D-CC2C-B55E-8DA321448701}"/>
          </ac:spMkLst>
        </pc:spChg>
        <pc:spChg chg="add del mod">
          <ac:chgData name="Umar, A. (Abdul-Raheem, Student M-GEO-WO)" userId="084de75f-ced4-4ea5-a676-4e451b3a7120" providerId="ADAL" clId="{9C20ADD3-4A51-437E-BABD-6FBA17FE9AD3}" dt="2023-11-09T10:52:26.237" v="267" actId="478"/>
          <ac:spMkLst>
            <pc:docMk/>
            <pc:sldMk cId="3071013581" sldId="273"/>
            <ac:spMk id="5" creationId="{79AFCF3B-F5A6-20C3-3C3C-91ECF5293F2F}"/>
          </ac:spMkLst>
        </pc:spChg>
        <pc:spChg chg="add del mod">
          <ac:chgData name="Umar, A. (Abdul-Raheem, Student M-GEO-WO)" userId="084de75f-ced4-4ea5-a676-4e451b3a7120" providerId="ADAL" clId="{9C20ADD3-4A51-437E-BABD-6FBA17FE9AD3}" dt="2023-11-09T10:11:21.821" v="173" actId="478"/>
          <ac:spMkLst>
            <pc:docMk/>
            <pc:sldMk cId="3071013581" sldId="273"/>
            <ac:spMk id="6" creationId="{2D85E36B-D7E0-2EF9-577E-BBEA0D03E367}"/>
          </ac:spMkLst>
        </pc:spChg>
        <pc:spChg chg="add del mod">
          <ac:chgData name="Umar, A. (Abdul-Raheem, Student M-GEO-WO)" userId="084de75f-ced4-4ea5-a676-4e451b3a7120" providerId="ADAL" clId="{9C20ADD3-4A51-437E-BABD-6FBA17FE9AD3}" dt="2023-11-09T10:11:27.248" v="175" actId="478"/>
          <ac:spMkLst>
            <pc:docMk/>
            <pc:sldMk cId="3071013581" sldId="273"/>
            <ac:spMk id="7" creationId="{3FDE8795-E073-86C8-9712-B373A2B9F27E}"/>
          </ac:spMkLst>
        </pc:spChg>
        <pc:spChg chg="add del mod">
          <ac:chgData name="Umar, A. (Abdul-Raheem, Student M-GEO-WO)" userId="084de75f-ced4-4ea5-a676-4e451b3a7120" providerId="ADAL" clId="{9C20ADD3-4A51-437E-BABD-6FBA17FE9AD3}" dt="2023-11-09T10:11:25.469" v="174" actId="478"/>
          <ac:spMkLst>
            <pc:docMk/>
            <pc:sldMk cId="3071013581" sldId="273"/>
            <ac:spMk id="8" creationId="{06C085C4-7549-2597-0DE0-F0268C608794}"/>
          </ac:spMkLst>
        </pc:spChg>
        <pc:spChg chg="mod">
          <ac:chgData name="Umar, A. (Abdul-Raheem, Student M-GEO-WO)" userId="084de75f-ced4-4ea5-a676-4e451b3a7120" providerId="ADAL" clId="{9C20ADD3-4A51-437E-BABD-6FBA17FE9AD3}" dt="2023-11-09T10:53:28.128" v="304" actId="20577"/>
          <ac:spMkLst>
            <pc:docMk/>
            <pc:sldMk cId="3071013581" sldId="273"/>
            <ac:spMk id="39" creationId="{0A261A78-3C76-3902-2388-C73E375C619E}"/>
          </ac:spMkLst>
        </pc:spChg>
        <pc:picChg chg="add mod">
          <ac:chgData name="Umar, A. (Abdul-Raheem, Student M-GEO-WO)" userId="084de75f-ced4-4ea5-a676-4e451b3a7120" providerId="ADAL" clId="{9C20ADD3-4A51-437E-BABD-6FBA17FE9AD3}" dt="2023-11-09T10:53:01.065" v="269" actId="1076"/>
          <ac:picMkLst>
            <pc:docMk/>
            <pc:sldMk cId="3071013581" sldId="273"/>
            <ac:picMk id="10" creationId="{A2135B4A-EAA3-F7F3-8753-CF9262B0F6A8}"/>
          </ac:picMkLst>
        </pc:picChg>
      </pc:sldChg>
      <pc:sldChg chg="modSp mod">
        <pc:chgData name="Umar, A. (Abdul-Raheem, Student M-GEO-WO)" userId="084de75f-ced4-4ea5-a676-4e451b3a7120" providerId="ADAL" clId="{9C20ADD3-4A51-437E-BABD-6FBA17FE9AD3}" dt="2023-11-09T15:14:45.613" v="808" actId="20577"/>
        <pc:sldMkLst>
          <pc:docMk/>
          <pc:sldMk cId="1498825591" sldId="274"/>
        </pc:sldMkLst>
        <pc:spChg chg="mod">
          <ac:chgData name="Umar, A. (Abdul-Raheem, Student M-GEO-WO)" userId="084de75f-ced4-4ea5-a676-4e451b3a7120" providerId="ADAL" clId="{9C20ADD3-4A51-437E-BABD-6FBA17FE9AD3}" dt="2023-11-09T15:14:45.613" v="808" actId="20577"/>
          <ac:spMkLst>
            <pc:docMk/>
            <pc:sldMk cId="1498825591" sldId="274"/>
            <ac:spMk id="39" creationId="{0A261A78-3C76-3902-2388-C73E375C619E}"/>
          </ac:spMkLst>
        </pc:spChg>
      </pc:sldChg>
      <pc:sldChg chg="modSp mod">
        <pc:chgData name="Umar, A. (Abdul-Raheem, Student M-GEO-WO)" userId="084de75f-ced4-4ea5-a676-4e451b3a7120" providerId="ADAL" clId="{9C20ADD3-4A51-437E-BABD-6FBA17FE9AD3}" dt="2023-11-10T13:33:01.232" v="1642" actId="20577"/>
        <pc:sldMkLst>
          <pc:docMk/>
          <pc:sldMk cId="1096807314" sldId="277"/>
        </pc:sldMkLst>
        <pc:spChg chg="mod">
          <ac:chgData name="Umar, A. (Abdul-Raheem, Student M-GEO-WO)" userId="084de75f-ced4-4ea5-a676-4e451b3a7120" providerId="ADAL" clId="{9C20ADD3-4A51-437E-BABD-6FBA17FE9AD3}" dt="2023-11-10T13:33:01.232" v="1642" actId="20577"/>
          <ac:spMkLst>
            <pc:docMk/>
            <pc:sldMk cId="1096807314" sldId="277"/>
            <ac:spMk id="6" creationId="{00000000-0000-0000-0000-000000000000}"/>
          </ac:spMkLst>
        </pc:spChg>
      </pc:sldChg>
      <pc:sldChg chg="addSp modSp mod">
        <pc:chgData name="Umar, A. (Abdul-Raheem, Student M-GEO-WO)" userId="084de75f-ced4-4ea5-a676-4e451b3a7120" providerId="ADAL" clId="{9C20ADD3-4A51-437E-BABD-6FBA17FE9AD3}" dt="2023-11-10T11:49:21.539" v="1607" actId="20577"/>
        <pc:sldMkLst>
          <pc:docMk/>
          <pc:sldMk cId="3054192068" sldId="281"/>
        </pc:sldMkLst>
        <pc:spChg chg="mod">
          <ac:chgData name="Umar, A. (Abdul-Raheem, Student M-GEO-WO)" userId="084de75f-ced4-4ea5-a676-4e451b3a7120" providerId="ADAL" clId="{9C20ADD3-4A51-437E-BABD-6FBA17FE9AD3}" dt="2023-11-10T11:49:21.539" v="1607" actId="20577"/>
          <ac:spMkLst>
            <pc:docMk/>
            <pc:sldMk cId="3054192068" sldId="281"/>
            <ac:spMk id="3" creationId="{00000000-0000-0000-0000-000000000000}"/>
          </ac:spMkLst>
        </pc:spChg>
        <pc:spChg chg="add mod">
          <ac:chgData name="Umar, A. (Abdul-Raheem, Student M-GEO-WO)" userId="084de75f-ced4-4ea5-a676-4e451b3a7120" providerId="ADAL" clId="{9C20ADD3-4A51-437E-BABD-6FBA17FE9AD3}" dt="2023-11-10T08:41:42.567" v="1328" actId="1076"/>
          <ac:spMkLst>
            <pc:docMk/>
            <pc:sldMk cId="3054192068" sldId="281"/>
            <ac:spMk id="5" creationId="{20BA5030-7C75-C36D-5F48-83C3476A498A}"/>
          </ac:spMkLst>
        </pc:spChg>
        <pc:picChg chg="mod">
          <ac:chgData name="Umar, A. (Abdul-Raheem, Student M-GEO-WO)" userId="084de75f-ced4-4ea5-a676-4e451b3a7120" providerId="ADAL" clId="{9C20ADD3-4A51-437E-BABD-6FBA17FE9AD3}" dt="2023-11-10T08:41:11.356" v="1287" actId="1076"/>
          <ac:picMkLst>
            <pc:docMk/>
            <pc:sldMk cId="3054192068" sldId="281"/>
            <ac:picMk id="103" creationId="{00000000-0000-0000-0000-000000000000}"/>
          </ac:picMkLst>
        </pc:picChg>
      </pc:sldChg>
      <pc:sldChg chg="modSp mod">
        <pc:chgData name="Umar, A. (Abdul-Raheem, Student M-GEO-WO)" userId="084de75f-ced4-4ea5-a676-4e451b3a7120" providerId="ADAL" clId="{9C20ADD3-4A51-437E-BABD-6FBA17FE9AD3}" dt="2023-11-10T11:14:08.363" v="1530" actId="1076"/>
        <pc:sldMkLst>
          <pc:docMk/>
          <pc:sldMk cId="1420557765" sldId="282"/>
        </pc:sldMkLst>
        <pc:grpChg chg="mod">
          <ac:chgData name="Umar, A. (Abdul-Raheem, Student M-GEO-WO)" userId="084de75f-ced4-4ea5-a676-4e451b3a7120" providerId="ADAL" clId="{9C20ADD3-4A51-437E-BABD-6FBA17FE9AD3}" dt="2023-11-10T11:14:08.363" v="1530" actId="1076"/>
          <ac:grpSpMkLst>
            <pc:docMk/>
            <pc:sldMk cId="1420557765" sldId="282"/>
            <ac:grpSpMk id="187" creationId="{00000000-0000-0000-0000-000000000000}"/>
          </ac:grpSpMkLst>
        </pc:grpChg>
      </pc:sldChg>
      <pc:sldChg chg="new del">
        <pc:chgData name="Umar, A. (Abdul-Raheem, Student M-GEO-WO)" userId="084de75f-ced4-4ea5-a676-4e451b3a7120" providerId="ADAL" clId="{9C20ADD3-4A51-437E-BABD-6FBA17FE9AD3}" dt="2023-11-10T00:16:45.510" v="932" actId="680"/>
        <pc:sldMkLst>
          <pc:docMk/>
          <pc:sldMk cId="1193586892" sldId="283"/>
        </pc:sldMkLst>
      </pc:sldChg>
      <pc:sldChg chg="new del">
        <pc:chgData name="Umar, A. (Abdul-Raheem, Student M-GEO-WO)" userId="084de75f-ced4-4ea5-a676-4e451b3a7120" providerId="ADAL" clId="{9C20ADD3-4A51-437E-BABD-6FBA17FE9AD3}" dt="2023-11-10T00:16:58.540" v="935" actId="47"/>
        <pc:sldMkLst>
          <pc:docMk/>
          <pc:sldMk cId="1549112518" sldId="283"/>
        </pc:sldMkLst>
      </pc:sldChg>
      <pc:sldChg chg="addSp delSp modSp add mod">
        <pc:chgData name="Umar, A. (Abdul-Raheem, Student M-GEO-WO)" userId="084de75f-ced4-4ea5-a676-4e451b3a7120" providerId="ADAL" clId="{9C20ADD3-4A51-437E-BABD-6FBA17FE9AD3}" dt="2023-11-10T10:41:56.937" v="1465" actId="14100"/>
        <pc:sldMkLst>
          <pc:docMk/>
          <pc:sldMk cId="815846741" sldId="284"/>
        </pc:sldMkLst>
        <pc:spChg chg="mod">
          <ac:chgData name="Umar, A. (Abdul-Raheem, Student M-GEO-WO)" userId="084de75f-ced4-4ea5-a676-4e451b3a7120" providerId="ADAL" clId="{9C20ADD3-4A51-437E-BABD-6FBA17FE9AD3}" dt="2023-11-10T08:31:19.204" v="1026"/>
          <ac:spMkLst>
            <pc:docMk/>
            <pc:sldMk cId="815846741" sldId="284"/>
            <ac:spMk id="5" creationId="{865EA18B-0EAA-4AE9-FC4C-ADF3B6A4501C}"/>
          </ac:spMkLst>
        </pc:spChg>
        <pc:spChg chg="mod">
          <ac:chgData name="Umar, A. (Abdul-Raheem, Student M-GEO-WO)" userId="084de75f-ced4-4ea5-a676-4e451b3a7120" providerId="ADAL" clId="{9C20ADD3-4A51-437E-BABD-6FBA17FE9AD3}" dt="2023-11-10T08:36:43.215" v="1282" actId="20577"/>
          <ac:spMkLst>
            <pc:docMk/>
            <pc:sldMk cId="815846741" sldId="284"/>
            <ac:spMk id="6" creationId="{7ADF1C16-4130-FD42-780B-9F26F9D58A6F}"/>
          </ac:spMkLst>
        </pc:spChg>
        <pc:spChg chg="mod">
          <ac:chgData name="Umar, A. (Abdul-Raheem, Student M-GEO-WO)" userId="084de75f-ced4-4ea5-a676-4e451b3a7120" providerId="ADAL" clId="{9C20ADD3-4A51-437E-BABD-6FBA17FE9AD3}" dt="2023-11-10T09:34:16.516" v="1433" actId="20577"/>
          <ac:spMkLst>
            <pc:docMk/>
            <pc:sldMk cId="815846741" sldId="284"/>
            <ac:spMk id="7" creationId="{9444876F-9818-C2BA-D057-804D3AC27D0C}"/>
          </ac:spMkLst>
        </pc:spChg>
        <pc:spChg chg="mod">
          <ac:chgData name="Umar, A. (Abdul-Raheem, Student M-GEO-WO)" userId="084de75f-ced4-4ea5-a676-4e451b3a7120" providerId="ADAL" clId="{9C20ADD3-4A51-437E-BABD-6FBA17FE9AD3}" dt="2023-11-10T09:58:35.259" v="1442" actId="1076"/>
          <ac:spMkLst>
            <pc:docMk/>
            <pc:sldMk cId="815846741" sldId="284"/>
            <ac:spMk id="9" creationId="{24D57A96-FE50-2B4B-B2B9-E007E250C4A7}"/>
          </ac:spMkLst>
        </pc:spChg>
        <pc:spChg chg="mod">
          <ac:chgData name="Umar, A. (Abdul-Raheem, Student M-GEO-WO)" userId="084de75f-ced4-4ea5-a676-4e451b3a7120" providerId="ADAL" clId="{9C20ADD3-4A51-437E-BABD-6FBA17FE9AD3}" dt="2023-11-10T10:41:38.296" v="1464" actId="20577"/>
          <ac:spMkLst>
            <pc:docMk/>
            <pc:sldMk cId="815846741" sldId="284"/>
            <ac:spMk id="11" creationId="{B9215A92-7AA7-1416-6BD4-CCAEF3BC0409}"/>
          </ac:spMkLst>
        </pc:spChg>
        <pc:grpChg chg="add mod">
          <ac:chgData name="Umar, A. (Abdul-Raheem, Student M-GEO-WO)" userId="084de75f-ced4-4ea5-a676-4e451b3a7120" providerId="ADAL" clId="{9C20ADD3-4A51-437E-BABD-6FBA17FE9AD3}" dt="2023-11-10T09:58:11.783" v="1439" actId="14100"/>
          <ac:grpSpMkLst>
            <pc:docMk/>
            <pc:sldMk cId="815846741" sldId="284"/>
            <ac:grpSpMk id="4" creationId="{3428D6A5-36D1-408F-8334-81B2412F7665}"/>
          </ac:grpSpMkLst>
        </pc:grpChg>
        <pc:grpChg chg="add mod">
          <ac:chgData name="Umar, A. (Abdul-Raheem, Student M-GEO-WO)" userId="084de75f-ced4-4ea5-a676-4e451b3a7120" providerId="ADAL" clId="{9C20ADD3-4A51-437E-BABD-6FBA17FE9AD3}" dt="2023-11-10T10:41:56.937" v="1465" actId="14100"/>
          <ac:grpSpMkLst>
            <pc:docMk/>
            <pc:sldMk cId="815846741" sldId="284"/>
            <ac:grpSpMk id="8" creationId="{5FA62A86-ED3B-E7E3-16BC-05CECCFE887C}"/>
          </ac:grpSpMkLst>
        </pc:grpChg>
        <pc:picChg chg="add mod">
          <ac:chgData name="Umar, A. (Abdul-Raheem, Student M-GEO-WO)" userId="084de75f-ced4-4ea5-a676-4e451b3a7120" providerId="ADAL" clId="{9C20ADD3-4A51-437E-BABD-6FBA17FE9AD3}" dt="2023-11-10T09:58:47.982" v="1443" actId="14100"/>
          <ac:picMkLst>
            <pc:docMk/>
            <pc:sldMk cId="815846741" sldId="284"/>
            <ac:picMk id="3" creationId="{3625B3F4-B9DE-9852-0170-B66E567A0C4C}"/>
          </ac:picMkLst>
        </pc:picChg>
        <pc:picChg chg="del">
          <ac:chgData name="Umar, A. (Abdul-Raheem, Student M-GEO-WO)" userId="084de75f-ced4-4ea5-a676-4e451b3a7120" providerId="ADAL" clId="{9C20ADD3-4A51-437E-BABD-6FBA17FE9AD3}" dt="2023-11-10T00:17:01.904" v="936" actId="478"/>
          <ac:picMkLst>
            <pc:docMk/>
            <pc:sldMk cId="815846741" sldId="284"/>
            <ac:picMk id="10" creationId="{A2135B4A-EAA3-F7F3-8753-CF9262B0F6A8}"/>
          </ac:picMkLst>
        </pc:picChg>
        <pc:picChg chg="add mod">
          <ac:chgData name="Umar, A. (Abdul-Raheem, Student M-GEO-WO)" userId="084de75f-ced4-4ea5-a676-4e451b3a7120" providerId="ADAL" clId="{9C20ADD3-4A51-437E-BABD-6FBA17FE9AD3}" dt="2023-11-10T10:09:26.062" v="1461" actId="1076"/>
          <ac:picMkLst>
            <pc:docMk/>
            <pc:sldMk cId="815846741" sldId="284"/>
            <ac:picMk id="12" creationId="{94428472-D641-72EA-3A01-D30756D6A38D}"/>
          </ac:picMkLst>
        </pc:picChg>
      </pc:sldChg>
      <pc:sldChg chg="addSp delSp modSp add del mod">
        <pc:chgData name="Umar, A. (Abdul-Raheem, Student M-GEO-WO)" userId="084de75f-ced4-4ea5-a676-4e451b3a7120" providerId="ADAL" clId="{9C20ADD3-4A51-437E-BABD-6FBA17FE9AD3}" dt="2023-11-10T11:14:16.347" v="1532" actId="47"/>
        <pc:sldMkLst>
          <pc:docMk/>
          <pc:sldMk cId="2284738210" sldId="285"/>
        </pc:sldMkLst>
        <pc:spChg chg="del mod topLvl">
          <ac:chgData name="Umar, A. (Abdul-Raheem, Student M-GEO-WO)" userId="084de75f-ced4-4ea5-a676-4e451b3a7120" providerId="ADAL" clId="{9C20ADD3-4A51-437E-BABD-6FBA17FE9AD3}" dt="2023-11-10T10:46:20.860" v="1476" actId="478"/>
          <ac:spMkLst>
            <pc:docMk/>
            <pc:sldMk cId="2284738210" sldId="285"/>
            <ac:spMk id="10" creationId="{90AD9A4E-B6B4-3F35-94F1-9439E4CD8A57}"/>
          </ac:spMkLst>
        </pc:spChg>
        <pc:spChg chg="del mod">
          <ac:chgData name="Umar, A. (Abdul-Raheem, Student M-GEO-WO)" userId="084de75f-ced4-4ea5-a676-4e451b3a7120" providerId="ADAL" clId="{9C20ADD3-4A51-437E-BABD-6FBA17FE9AD3}" dt="2023-11-10T10:46:15.280" v="1474" actId="478"/>
          <ac:spMkLst>
            <pc:docMk/>
            <pc:sldMk cId="2284738210" sldId="285"/>
            <ac:spMk id="11" creationId="{3DF88B50-BCFD-07FC-0893-6A5CBF0E7D31}"/>
          </ac:spMkLst>
        </pc:spChg>
        <pc:spChg chg="del mod">
          <ac:chgData name="Umar, A. (Abdul-Raheem, Student M-GEO-WO)" userId="084de75f-ced4-4ea5-a676-4e451b3a7120" providerId="ADAL" clId="{9C20ADD3-4A51-437E-BABD-6FBA17FE9AD3}" dt="2023-11-10T10:46:18.830" v="1475" actId="478"/>
          <ac:spMkLst>
            <pc:docMk/>
            <pc:sldMk cId="2284738210" sldId="285"/>
            <ac:spMk id="12" creationId="{7EDE0B68-ECD3-447A-EFA4-BA0577D73022}"/>
          </ac:spMkLst>
        </pc:spChg>
        <pc:spChg chg="del">
          <ac:chgData name="Umar, A. (Abdul-Raheem, Student M-GEO-WO)" userId="084de75f-ced4-4ea5-a676-4e451b3a7120" providerId="ADAL" clId="{9C20ADD3-4A51-437E-BABD-6FBA17FE9AD3}" dt="2023-11-10T10:45:18.422" v="1469" actId="478"/>
          <ac:spMkLst>
            <pc:docMk/>
            <pc:sldMk cId="2284738210" sldId="285"/>
            <ac:spMk id="23" creationId="{BDAF3A54-817B-CA6A-FC46-571CBA4EF3F9}"/>
          </ac:spMkLst>
        </pc:spChg>
        <pc:spChg chg="del">
          <ac:chgData name="Umar, A. (Abdul-Raheem, Student M-GEO-WO)" userId="084de75f-ced4-4ea5-a676-4e451b3a7120" providerId="ADAL" clId="{9C20ADD3-4A51-437E-BABD-6FBA17FE9AD3}" dt="2023-11-10T10:45:18.422" v="1469" actId="478"/>
          <ac:spMkLst>
            <pc:docMk/>
            <pc:sldMk cId="2284738210" sldId="285"/>
            <ac:spMk id="26" creationId="{F6B98F5D-54BE-BFC4-C865-F472170481C7}"/>
          </ac:spMkLst>
        </pc:spChg>
        <pc:spChg chg="del">
          <ac:chgData name="Umar, A. (Abdul-Raheem, Student M-GEO-WO)" userId="084de75f-ced4-4ea5-a676-4e451b3a7120" providerId="ADAL" clId="{9C20ADD3-4A51-437E-BABD-6FBA17FE9AD3}" dt="2023-11-10T10:45:18.422" v="1469" actId="478"/>
          <ac:spMkLst>
            <pc:docMk/>
            <pc:sldMk cId="2284738210" sldId="285"/>
            <ac:spMk id="27" creationId="{A98AA047-B3DC-CB69-5AF6-D2C8CA7D633F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31" creationId="{6850C2F0-758E-1795-1FB4-F93284549911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32" creationId="{E8C836C0-BB63-8F7E-6317-E0ED19C481FB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33" creationId="{07AE9B7E-A72D-4200-7038-7A615A8AD042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37" creationId="{71E95682-87F5-66C6-321C-96EDBD5D8DC9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41" creationId="{CE82E776-C2D1-6CB9-8654-266AFA69B062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43" creationId="{86420F34-B71D-8324-F572-A18AC03E3A66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45" creationId="{F6C40C8B-FF47-E6D2-3E51-BA363C872D79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49" creationId="{92F948CB-BB73-3523-13D2-5BB11237FAAA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53" creationId="{CF5E1A5D-2AEB-927A-8A70-1F311691B578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57" creationId="{22367493-1DC6-D3AA-6289-673B501F78AD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59" creationId="{BF299D82-91A6-D99B-E601-D0A1DE7623F4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61" creationId="{8B43072F-CAA7-61F1-8C97-DB367C1AFFC1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63" creationId="{AAC1977E-F59E-FBBB-6E2F-A34EA842C95D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65" creationId="{A4931C09-2142-4459-F9BC-53FF0B8744A0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69" creationId="{9EE2354C-FC08-BBDD-95C5-D995C4213C0E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73" creationId="{7915C84D-2B32-EEE5-FCEB-112250FD49C3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74" creationId="{2314EC05-8F5E-CF8F-C93E-B384EDC3FEF3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75" creationId="{DD14AE7B-52E2-352B-A7E4-AB6AEB82DC18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81" creationId="{17FF7C0B-9CC0-F48C-D018-CB5318FBAA94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82" creationId="{8C1542B7-91D7-1C7E-B10D-FE0F9EE0223E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83" creationId="{7DC41C4B-57A6-C823-5E78-4B0411519B86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84" creationId="{2E0FE6D1-248C-7093-0622-0129FDA6E11D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85" creationId="{61D5F8C5-AE23-B622-E0F7-99E0A0D925E0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86" creationId="{D15BE304-692D-BBA6-852E-6CD0B4A41B99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87" creationId="{77997B94-87CF-159F-572A-6DBBAAA11BAE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88" creationId="{992175E4-7090-2044-0B84-8626D5B1082E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89" creationId="{B93D10BB-9A6B-3741-0F53-777287F7A2F5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90" creationId="{4A144A27-90CD-2730-1AD8-3BA569749131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91" creationId="{384824A7-A0DA-690A-E934-A082D216157C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92" creationId="{3D5ACBCF-CF27-09E5-894D-18A52970BAC8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93" creationId="{C1EA71BF-0B00-BD5C-3159-AF5D6D7FFBE5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94" creationId="{2CCF044F-A198-93C0-C238-7B26401B7B42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95" creationId="{371F35B0-4FFF-ECCC-F879-6EF1EDF5958A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96" creationId="{9955C07A-2272-8B50-9BEA-C5C154A65B65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97" creationId="{27ED6152-98DF-9986-A2A3-ABED510C9265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98" creationId="{80FFF292-F042-3A0A-D6B2-9F1FCAEFECC6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99" creationId="{7B7A94B8-3831-5970-BF41-367390A8541B}"/>
          </ac:spMkLst>
        </pc:spChg>
        <pc:spChg chg="mod">
          <ac:chgData name="Umar, A. (Abdul-Raheem, Student M-GEO-WO)" userId="084de75f-ced4-4ea5-a676-4e451b3a7120" providerId="ADAL" clId="{9C20ADD3-4A51-437E-BABD-6FBA17FE9AD3}" dt="2023-11-10T10:45:20.402" v="1470"/>
          <ac:spMkLst>
            <pc:docMk/>
            <pc:sldMk cId="2284738210" sldId="285"/>
            <ac:spMk id="100" creationId="{1FD019E8-DE94-91DC-C6D2-861A01EB2D20}"/>
          </ac:spMkLst>
        </pc:spChg>
        <pc:grpChg chg="add del mod">
          <ac:chgData name="Umar, A. (Abdul-Raheem, Student M-GEO-WO)" userId="084de75f-ced4-4ea5-a676-4e451b3a7120" providerId="ADAL" clId="{9C20ADD3-4A51-437E-BABD-6FBA17FE9AD3}" dt="2023-11-10T10:46:20.860" v="1476" actId="478"/>
          <ac:grpSpMkLst>
            <pc:docMk/>
            <pc:sldMk cId="2284738210" sldId="285"/>
            <ac:grpSpMk id="6" creationId="{1FB09D31-D737-CD1C-A8CD-91A214B36396}"/>
          </ac:grpSpMkLst>
        </pc:grpChg>
        <pc:grpChg chg="mod topLvl">
          <ac:chgData name="Umar, A. (Abdul-Raheem, Student M-GEO-WO)" userId="084de75f-ced4-4ea5-a676-4e451b3a7120" providerId="ADAL" clId="{9C20ADD3-4A51-437E-BABD-6FBA17FE9AD3}" dt="2023-11-10T10:47:04.567" v="1485" actId="14100"/>
          <ac:grpSpMkLst>
            <pc:docMk/>
            <pc:sldMk cId="2284738210" sldId="285"/>
            <ac:grpSpMk id="7" creationId="{40B23E39-E3F8-4B2E-01B1-B7D7C266E6FB}"/>
          </ac:grpSpMkLst>
        </pc:grpChg>
        <pc:grpChg chg="mod">
          <ac:chgData name="Umar, A. (Abdul-Raheem, Student M-GEO-WO)" userId="084de75f-ced4-4ea5-a676-4e451b3a7120" providerId="ADAL" clId="{9C20ADD3-4A51-437E-BABD-6FBA17FE9AD3}" dt="2023-11-10T10:45:20.402" v="1470"/>
          <ac:grpSpMkLst>
            <pc:docMk/>
            <pc:sldMk cId="2284738210" sldId="285"/>
            <ac:grpSpMk id="13" creationId="{EFEA6742-CB90-F6FA-2B09-05C46B768931}"/>
          </ac:grpSpMkLst>
        </pc:grpChg>
        <pc:grpChg chg="mod">
          <ac:chgData name="Umar, A. (Abdul-Raheem, Student M-GEO-WO)" userId="084de75f-ced4-4ea5-a676-4e451b3a7120" providerId="ADAL" clId="{9C20ADD3-4A51-437E-BABD-6FBA17FE9AD3}" dt="2023-11-10T10:45:20.402" v="1470"/>
          <ac:grpSpMkLst>
            <pc:docMk/>
            <pc:sldMk cId="2284738210" sldId="285"/>
            <ac:grpSpMk id="14" creationId="{C891F14C-D173-A790-57D7-A7AD6A10F858}"/>
          </ac:grpSpMkLst>
        </pc:grpChg>
        <pc:grpChg chg="mod">
          <ac:chgData name="Umar, A. (Abdul-Raheem, Student M-GEO-WO)" userId="084de75f-ced4-4ea5-a676-4e451b3a7120" providerId="ADAL" clId="{9C20ADD3-4A51-437E-BABD-6FBA17FE9AD3}" dt="2023-11-10T10:45:20.402" v="1470"/>
          <ac:grpSpMkLst>
            <pc:docMk/>
            <pc:sldMk cId="2284738210" sldId="285"/>
            <ac:grpSpMk id="15" creationId="{1C68227B-8430-1D2C-5050-11FF0F5A273F}"/>
          </ac:grpSpMkLst>
        </pc:grpChg>
        <pc:grpChg chg="mod">
          <ac:chgData name="Umar, A. (Abdul-Raheem, Student M-GEO-WO)" userId="084de75f-ced4-4ea5-a676-4e451b3a7120" providerId="ADAL" clId="{9C20ADD3-4A51-437E-BABD-6FBA17FE9AD3}" dt="2023-11-10T10:45:20.402" v="1470"/>
          <ac:grpSpMkLst>
            <pc:docMk/>
            <pc:sldMk cId="2284738210" sldId="285"/>
            <ac:grpSpMk id="16" creationId="{142AF8AB-03FE-8E43-1006-AEB0936EE6D6}"/>
          </ac:grpSpMkLst>
        </pc:grpChg>
        <pc:grpChg chg="mod">
          <ac:chgData name="Umar, A. (Abdul-Raheem, Student M-GEO-WO)" userId="084de75f-ced4-4ea5-a676-4e451b3a7120" providerId="ADAL" clId="{9C20ADD3-4A51-437E-BABD-6FBA17FE9AD3}" dt="2023-11-10T10:45:20.402" v="1470"/>
          <ac:grpSpMkLst>
            <pc:docMk/>
            <pc:sldMk cId="2284738210" sldId="285"/>
            <ac:grpSpMk id="17" creationId="{16925E44-286E-EFA6-5B5B-509815502865}"/>
          </ac:grpSpMkLst>
        </pc:grpChg>
        <pc:grpChg chg="mod">
          <ac:chgData name="Umar, A. (Abdul-Raheem, Student M-GEO-WO)" userId="084de75f-ced4-4ea5-a676-4e451b3a7120" providerId="ADAL" clId="{9C20ADD3-4A51-437E-BABD-6FBA17FE9AD3}" dt="2023-11-10T10:45:20.402" v="1470"/>
          <ac:grpSpMkLst>
            <pc:docMk/>
            <pc:sldMk cId="2284738210" sldId="285"/>
            <ac:grpSpMk id="18" creationId="{CC410A99-9A10-218B-6EE7-9C310C949C64}"/>
          </ac:grpSpMkLst>
        </pc:grpChg>
        <pc:grpChg chg="mod">
          <ac:chgData name="Umar, A. (Abdul-Raheem, Student M-GEO-WO)" userId="084de75f-ced4-4ea5-a676-4e451b3a7120" providerId="ADAL" clId="{9C20ADD3-4A51-437E-BABD-6FBA17FE9AD3}" dt="2023-11-10T10:45:20.402" v="1470"/>
          <ac:grpSpMkLst>
            <pc:docMk/>
            <pc:sldMk cId="2284738210" sldId="285"/>
            <ac:grpSpMk id="21" creationId="{99347A28-63AB-E222-D8F8-7A323526BAEB}"/>
          </ac:grpSpMkLst>
        </pc:grpChg>
        <pc:grpChg chg="mod">
          <ac:chgData name="Umar, A. (Abdul-Raheem, Student M-GEO-WO)" userId="084de75f-ced4-4ea5-a676-4e451b3a7120" providerId="ADAL" clId="{9C20ADD3-4A51-437E-BABD-6FBA17FE9AD3}" dt="2023-11-10T10:45:20.402" v="1470"/>
          <ac:grpSpMkLst>
            <pc:docMk/>
            <pc:sldMk cId="2284738210" sldId="285"/>
            <ac:grpSpMk id="24" creationId="{73C6D920-BF67-2C56-DAE8-E37BC17899C3}"/>
          </ac:grpSpMkLst>
        </pc:grpChg>
        <pc:grpChg chg="mod">
          <ac:chgData name="Umar, A. (Abdul-Raheem, Student M-GEO-WO)" userId="084de75f-ced4-4ea5-a676-4e451b3a7120" providerId="ADAL" clId="{9C20ADD3-4A51-437E-BABD-6FBA17FE9AD3}" dt="2023-11-10T10:45:20.402" v="1470"/>
          <ac:grpSpMkLst>
            <pc:docMk/>
            <pc:sldMk cId="2284738210" sldId="285"/>
            <ac:grpSpMk id="25" creationId="{8E3AA71B-0CAF-110A-9C90-8335A084703A}"/>
          </ac:grpSpMkLst>
        </pc:grpChg>
        <pc:grpChg chg="mod">
          <ac:chgData name="Umar, A. (Abdul-Raheem, Student M-GEO-WO)" userId="084de75f-ced4-4ea5-a676-4e451b3a7120" providerId="ADAL" clId="{9C20ADD3-4A51-437E-BABD-6FBA17FE9AD3}" dt="2023-11-10T10:45:20.402" v="1470"/>
          <ac:grpSpMkLst>
            <pc:docMk/>
            <pc:sldMk cId="2284738210" sldId="285"/>
            <ac:grpSpMk id="29" creationId="{DB44D9BF-0164-3C74-CEF8-2892453BFC0F}"/>
          </ac:grpSpMkLst>
        </pc:grpChg>
        <pc:grpChg chg="mod">
          <ac:chgData name="Umar, A. (Abdul-Raheem, Student M-GEO-WO)" userId="084de75f-ced4-4ea5-a676-4e451b3a7120" providerId="ADAL" clId="{9C20ADD3-4A51-437E-BABD-6FBA17FE9AD3}" dt="2023-11-10T10:45:20.402" v="1470"/>
          <ac:grpSpMkLst>
            <pc:docMk/>
            <pc:sldMk cId="2284738210" sldId="285"/>
            <ac:grpSpMk id="30" creationId="{21E166F6-FFB5-6B25-3BBA-9409513565B4}"/>
          </ac:grpSpMkLst>
        </pc:grpChg>
        <pc:grpChg chg="mod">
          <ac:chgData name="Umar, A. (Abdul-Raheem, Student M-GEO-WO)" userId="084de75f-ced4-4ea5-a676-4e451b3a7120" providerId="ADAL" clId="{9C20ADD3-4A51-437E-BABD-6FBA17FE9AD3}" dt="2023-11-10T10:45:20.402" v="1470"/>
          <ac:grpSpMkLst>
            <pc:docMk/>
            <pc:sldMk cId="2284738210" sldId="285"/>
            <ac:grpSpMk id="34" creationId="{57E7001E-82F4-F4CB-078F-61D1FC88B2E1}"/>
          </ac:grpSpMkLst>
        </pc:grpChg>
        <pc:grpChg chg="mod">
          <ac:chgData name="Umar, A. (Abdul-Raheem, Student M-GEO-WO)" userId="084de75f-ced4-4ea5-a676-4e451b3a7120" providerId="ADAL" clId="{9C20ADD3-4A51-437E-BABD-6FBA17FE9AD3}" dt="2023-11-10T10:45:20.402" v="1470"/>
          <ac:grpSpMkLst>
            <pc:docMk/>
            <pc:sldMk cId="2284738210" sldId="285"/>
            <ac:grpSpMk id="35" creationId="{7BBBA024-1CFD-6FCA-15A7-C8F2A4FDF9B7}"/>
          </ac:grpSpMkLst>
        </pc:grpChg>
        <pc:grpChg chg="mod">
          <ac:chgData name="Umar, A. (Abdul-Raheem, Student M-GEO-WO)" userId="084de75f-ced4-4ea5-a676-4e451b3a7120" providerId="ADAL" clId="{9C20ADD3-4A51-437E-BABD-6FBA17FE9AD3}" dt="2023-11-10T10:45:20.402" v="1470"/>
          <ac:grpSpMkLst>
            <pc:docMk/>
            <pc:sldMk cId="2284738210" sldId="285"/>
            <ac:grpSpMk id="36" creationId="{139504A5-5BA5-4F5D-BAC4-83BB68274BE1}"/>
          </ac:grpSpMkLst>
        </pc:grpChg>
        <pc:grpChg chg="mod">
          <ac:chgData name="Umar, A. (Abdul-Raheem, Student M-GEO-WO)" userId="084de75f-ced4-4ea5-a676-4e451b3a7120" providerId="ADAL" clId="{9C20ADD3-4A51-437E-BABD-6FBA17FE9AD3}" dt="2023-11-10T10:45:20.402" v="1470"/>
          <ac:grpSpMkLst>
            <pc:docMk/>
            <pc:sldMk cId="2284738210" sldId="285"/>
            <ac:grpSpMk id="47" creationId="{5CB0457D-1D2D-6CE0-7BF0-CC6520B84B23}"/>
          </ac:grpSpMkLst>
        </pc:grpChg>
        <pc:grpChg chg="mod">
          <ac:chgData name="Umar, A. (Abdul-Raheem, Student M-GEO-WO)" userId="084de75f-ced4-4ea5-a676-4e451b3a7120" providerId="ADAL" clId="{9C20ADD3-4A51-437E-BABD-6FBA17FE9AD3}" dt="2023-11-10T10:45:20.402" v="1470"/>
          <ac:grpSpMkLst>
            <pc:docMk/>
            <pc:sldMk cId="2284738210" sldId="285"/>
            <ac:grpSpMk id="51" creationId="{8E5167C9-1984-DFCD-3133-16648CB71C1F}"/>
          </ac:grpSpMkLst>
        </pc:grpChg>
        <pc:grpChg chg="mod">
          <ac:chgData name="Umar, A. (Abdul-Raheem, Student M-GEO-WO)" userId="084de75f-ced4-4ea5-a676-4e451b3a7120" providerId="ADAL" clId="{9C20ADD3-4A51-437E-BABD-6FBA17FE9AD3}" dt="2023-11-10T10:45:20.402" v="1470"/>
          <ac:grpSpMkLst>
            <pc:docMk/>
            <pc:sldMk cId="2284738210" sldId="285"/>
            <ac:grpSpMk id="55" creationId="{1E063028-FA66-2495-87C3-527DA87C5BEC}"/>
          </ac:grpSpMkLst>
        </pc:grpChg>
        <pc:grpChg chg="mod">
          <ac:chgData name="Umar, A. (Abdul-Raheem, Student M-GEO-WO)" userId="084de75f-ced4-4ea5-a676-4e451b3a7120" providerId="ADAL" clId="{9C20ADD3-4A51-437E-BABD-6FBA17FE9AD3}" dt="2023-11-10T10:45:20.402" v="1470"/>
          <ac:grpSpMkLst>
            <pc:docMk/>
            <pc:sldMk cId="2284738210" sldId="285"/>
            <ac:grpSpMk id="79" creationId="{1136F5D2-BF78-7AE9-C7F7-C9CE997D3B14}"/>
          </ac:grpSpMkLst>
        </pc:grpChg>
        <pc:grpChg chg="mod">
          <ac:chgData name="Umar, A. (Abdul-Raheem, Student M-GEO-WO)" userId="084de75f-ced4-4ea5-a676-4e451b3a7120" providerId="ADAL" clId="{9C20ADD3-4A51-437E-BABD-6FBA17FE9AD3}" dt="2023-11-10T10:45:20.402" v="1470"/>
          <ac:grpSpMkLst>
            <pc:docMk/>
            <pc:sldMk cId="2284738210" sldId="285"/>
            <ac:grpSpMk id="80" creationId="{5AC089C3-7842-A7A7-B67F-5F58CA330E5B}"/>
          </ac:grpSpMkLst>
        </pc:grpChg>
        <pc:picChg chg="mod">
          <ac:chgData name="Umar, A. (Abdul-Raheem, Student M-GEO-WO)" userId="084de75f-ced4-4ea5-a676-4e451b3a7120" providerId="ADAL" clId="{9C20ADD3-4A51-437E-BABD-6FBA17FE9AD3}" dt="2023-11-10T10:46:27.552" v="1477" actId="1076"/>
          <ac:picMkLst>
            <pc:docMk/>
            <pc:sldMk cId="2284738210" sldId="285"/>
            <ac:picMk id="5" creationId="{AB1476EF-DE5F-8223-E7F4-F9267F36A8DD}"/>
          </ac:picMkLst>
        </pc:picChg>
        <pc:picChg chg="del">
          <ac:chgData name="Umar, A. (Abdul-Raheem, Student M-GEO-WO)" userId="084de75f-ced4-4ea5-a676-4e451b3a7120" providerId="ADAL" clId="{9C20ADD3-4A51-437E-BABD-6FBA17FE9AD3}" dt="2023-11-10T10:45:18.422" v="1469" actId="478"/>
          <ac:picMkLst>
            <pc:docMk/>
            <pc:sldMk cId="2284738210" sldId="285"/>
            <ac:picMk id="19" creationId="{0531368E-90EF-B618-D898-410C15B730C3}"/>
          </ac:picMkLst>
        </pc:picChg>
        <pc:picChg chg="del">
          <ac:chgData name="Umar, A. (Abdul-Raheem, Student M-GEO-WO)" userId="084de75f-ced4-4ea5-a676-4e451b3a7120" providerId="ADAL" clId="{9C20ADD3-4A51-437E-BABD-6FBA17FE9AD3}" dt="2023-11-10T10:45:18.422" v="1469" actId="478"/>
          <ac:picMkLst>
            <pc:docMk/>
            <pc:sldMk cId="2284738210" sldId="285"/>
            <ac:picMk id="20" creationId="{2AF507DC-3745-D72D-5F74-2675C5F2A20A}"/>
          </ac:picMkLst>
        </pc:picChg>
        <pc:picChg chg="del">
          <ac:chgData name="Umar, A. (Abdul-Raheem, Student M-GEO-WO)" userId="084de75f-ced4-4ea5-a676-4e451b3a7120" providerId="ADAL" clId="{9C20ADD3-4A51-437E-BABD-6FBA17FE9AD3}" dt="2023-11-10T10:45:18.422" v="1469" actId="478"/>
          <ac:picMkLst>
            <pc:docMk/>
            <pc:sldMk cId="2284738210" sldId="285"/>
            <ac:picMk id="22" creationId="{10ECAE40-714F-D293-6E65-4773782F5AC8}"/>
          </ac:picMkLst>
        </pc:picChg>
        <pc:picChg chg="del">
          <ac:chgData name="Umar, A. (Abdul-Raheem, Student M-GEO-WO)" userId="084de75f-ced4-4ea5-a676-4e451b3a7120" providerId="ADAL" clId="{9C20ADD3-4A51-437E-BABD-6FBA17FE9AD3}" dt="2023-11-10T10:45:18.422" v="1469" actId="478"/>
          <ac:picMkLst>
            <pc:docMk/>
            <pc:sldMk cId="2284738210" sldId="285"/>
            <ac:picMk id="28" creationId="{50E9BDC4-6DA3-1E5A-592C-0EC007A1E8E5}"/>
          </ac:picMkLst>
        </pc:picChg>
        <pc:picChg chg="mod">
          <ac:chgData name="Umar, A. (Abdul-Raheem, Student M-GEO-WO)" userId="084de75f-ced4-4ea5-a676-4e451b3a7120" providerId="ADAL" clId="{9C20ADD3-4A51-437E-BABD-6FBA17FE9AD3}" dt="2023-11-10T10:45:20.402" v="1470"/>
          <ac:picMkLst>
            <pc:docMk/>
            <pc:sldMk cId="2284738210" sldId="285"/>
            <ac:picMk id="76" creationId="{36953838-C465-9B42-C88E-C54DA77B4126}"/>
          </ac:picMkLst>
        </pc:picChg>
        <pc:picChg chg="mod">
          <ac:chgData name="Umar, A. (Abdul-Raheem, Student M-GEO-WO)" userId="084de75f-ced4-4ea5-a676-4e451b3a7120" providerId="ADAL" clId="{9C20ADD3-4A51-437E-BABD-6FBA17FE9AD3}" dt="2023-11-10T10:45:20.402" v="1470"/>
          <ac:picMkLst>
            <pc:docMk/>
            <pc:sldMk cId="2284738210" sldId="285"/>
            <ac:picMk id="77" creationId="{C6B65A43-AA9A-BFB2-187D-28F3579A26A8}"/>
          </ac:picMkLst>
        </pc:picChg>
        <pc:picChg chg="mod">
          <ac:chgData name="Umar, A. (Abdul-Raheem, Student M-GEO-WO)" userId="084de75f-ced4-4ea5-a676-4e451b3a7120" providerId="ADAL" clId="{9C20ADD3-4A51-437E-BABD-6FBA17FE9AD3}" dt="2023-11-10T10:45:20.402" v="1470"/>
          <ac:picMkLst>
            <pc:docMk/>
            <pc:sldMk cId="2284738210" sldId="285"/>
            <ac:picMk id="78" creationId="{C871B189-FCC6-086C-7C17-FCB7F64E096A}"/>
          </ac:picMkLst>
        </pc:picChg>
        <pc:cxnChg chg="mod">
          <ac:chgData name="Umar, A. (Abdul-Raheem, Student M-GEO-WO)" userId="084de75f-ced4-4ea5-a676-4e451b3a7120" providerId="ADAL" clId="{9C20ADD3-4A51-437E-BABD-6FBA17FE9AD3}" dt="2023-11-10T10:45:20.402" v="1470"/>
          <ac:cxnSpMkLst>
            <pc:docMk/>
            <pc:sldMk cId="2284738210" sldId="285"/>
            <ac:cxnSpMk id="38" creationId="{2276C6E5-1F20-F6D8-ABAA-F50D6F52C6F1}"/>
          </ac:cxnSpMkLst>
        </pc:cxnChg>
        <pc:cxnChg chg="mod">
          <ac:chgData name="Umar, A. (Abdul-Raheem, Student M-GEO-WO)" userId="084de75f-ced4-4ea5-a676-4e451b3a7120" providerId="ADAL" clId="{9C20ADD3-4A51-437E-BABD-6FBA17FE9AD3}" dt="2023-11-10T10:45:20.402" v="1470"/>
          <ac:cxnSpMkLst>
            <pc:docMk/>
            <pc:sldMk cId="2284738210" sldId="285"/>
            <ac:cxnSpMk id="42" creationId="{46493A28-A814-CC28-2482-D7F2B1BF76AC}"/>
          </ac:cxnSpMkLst>
        </pc:cxnChg>
        <pc:cxnChg chg="mod">
          <ac:chgData name="Umar, A. (Abdul-Raheem, Student M-GEO-WO)" userId="084de75f-ced4-4ea5-a676-4e451b3a7120" providerId="ADAL" clId="{9C20ADD3-4A51-437E-BABD-6FBA17FE9AD3}" dt="2023-11-10T10:45:20.402" v="1470"/>
          <ac:cxnSpMkLst>
            <pc:docMk/>
            <pc:sldMk cId="2284738210" sldId="285"/>
            <ac:cxnSpMk id="44" creationId="{677C2EB1-54AD-E3FE-765B-487F21E0B82F}"/>
          </ac:cxnSpMkLst>
        </pc:cxnChg>
        <pc:cxnChg chg="mod">
          <ac:chgData name="Umar, A. (Abdul-Raheem, Student M-GEO-WO)" userId="084de75f-ced4-4ea5-a676-4e451b3a7120" providerId="ADAL" clId="{9C20ADD3-4A51-437E-BABD-6FBA17FE9AD3}" dt="2023-11-10T10:45:20.402" v="1470"/>
          <ac:cxnSpMkLst>
            <pc:docMk/>
            <pc:sldMk cId="2284738210" sldId="285"/>
            <ac:cxnSpMk id="46" creationId="{0370CB7E-4061-D074-9353-99EBD586F394}"/>
          </ac:cxnSpMkLst>
        </pc:cxnChg>
        <pc:cxnChg chg="mod">
          <ac:chgData name="Umar, A. (Abdul-Raheem, Student M-GEO-WO)" userId="084de75f-ced4-4ea5-a676-4e451b3a7120" providerId="ADAL" clId="{9C20ADD3-4A51-437E-BABD-6FBA17FE9AD3}" dt="2023-11-10T10:45:20.402" v="1470"/>
          <ac:cxnSpMkLst>
            <pc:docMk/>
            <pc:sldMk cId="2284738210" sldId="285"/>
            <ac:cxnSpMk id="48" creationId="{95F2A760-4C3C-C9B5-AA14-43E3E97A89A3}"/>
          </ac:cxnSpMkLst>
        </pc:cxnChg>
        <pc:cxnChg chg="mod">
          <ac:chgData name="Umar, A. (Abdul-Raheem, Student M-GEO-WO)" userId="084de75f-ced4-4ea5-a676-4e451b3a7120" providerId="ADAL" clId="{9C20ADD3-4A51-437E-BABD-6FBA17FE9AD3}" dt="2023-11-10T10:45:20.402" v="1470"/>
          <ac:cxnSpMkLst>
            <pc:docMk/>
            <pc:sldMk cId="2284738210" sldId="285"/>
            <ac:cxnSpMk id="50" creationId="{AF013119-BD38-27CC-4CCF-6BBA985EEF19}"/>
          </ac:cxnSpMkLst>
        </pc:cxnChg>
        <pc:cxnChg chg="mod">
          <ac:chgData name="Umar, A. (Abdul-Raheem, Student M-GEO-WO)" userId="084de75f-ced4-4ea5-a676-4e451b3a7120" providerId="ADAL" clId="{9C20ADD3-4A51-437E-BABD-6FBA17FE9AD3}" dt="2023-11-10T10:45:20.402" v="1470"/>
          <ac:cxnSpMkLst>
            <pc:docMk/>
            <pc:sldMk cId="2284738210" sldId="285"/>
            <ac:cxnSpMk id="52" creationId="{74156DC6-CFA6-A5A8-CB50-E350AB153F3C}"/>
          </ac:cxnSpMkLst>
        </pc:cxnChg>
        <pc:cxnChg chg="mod">
          <ac:chgData name="Umar, A. (Abdul-Raheem, Student M-GEO-WO)" userId="084de75f-ced4-4ea5-a676-4e451b3a7120" providerId="ADAL" clId="{9C20ADD3-4A51-437E-BABD-6FBA17FE9AD3}" dt="2023-11-10T10:45:20.402" v="1470"/>
          <ac:cxnSpMkLst>
            <pc:docMk/>
            <pc:sldMk cId="2284738210" sldId="285"/>
            <ac:cxnSpMk id="54" creationId="{03D1E740-1994-7460-3C2C-8C5A469535C5}"/>
          </ac:cxnSpMkLst>
        </pc:cxnChg>
        <pc:cxnChg chg="mod">
          <ac:chgData name="Umar, A. (Abdul-Raheem, Student M-GEO-WO)" userId="084de75f-ced4-4ea5-a676-4e451b3a7120" providerId="ADAL" clId="{9C20ADD3-4A51-437E-BABD-6FBA17FE9AD3}" dt="2023-11-10T10:45:20.402" v="1470"/>
          <ac:cxnSpMkLst>
            <pc:docMk/>
            <pc:sldMk cId="2284738210" sldId="285"/>
            <ac:cxnSpMk id="56" creationId="{0130E165-5787-0294-ED3C-30348190EBD9}"/>
          </ac:cxnSpMkLst>
        </pc:cxnChg>
        <pc:cxnChg chg="mod">
          <ac:chgData name="Umar, A. (Abdul-Raheem, Student M-GEO-WO)" userId="084de75f-ced4-4ea5-a676-4e451b3a7120" providerId="ADAL" clId="{9C20ADD3-4A51-437E-BABD-6FBA17FE9AD3}" dt="2023-11-10T10:45:20.402" v="1470"/>
          <ac:cxnSpMkLst>
            <pc:docMk/>
            <pc:sldMk cId="2284738210" sldId="285"/>
            <ac:cxnSpMk id="58" creationId="{E68738F4-6389-5840-F148-9A34635702AA}"/>
          </ac:cxnSpMkLst>
        </pc:cxnChg>
        <pc:cxnChg chg="mod">
          <ac:chgData name="Umar, A. (Abdul-Raheem, Student M-GEO-WO)" userId="084de75f-ced4-4ea5-a676-4e451b3a7120" providerId="ADAL" clId="{9C20ADD3-4A51-437E-BABD-6FBA17FE9AD3}" dt="2023-11-10T10:45:20.402" v="1470"/>
          <ac:cxnSpMkLst>
            <pc:docMk/>
            <pc:sldMk cId="2284738210" sldId="285"/>
            <ac:cxnSpMk id="60" creationId="{4B3E7B77-1284-BB40-0D8F-57543EEA8BAA}"/>
          </ac:cxnSpMkLst>
        </pc:cxnChg>
        <pc:cxnChg chg="mod">
          <ac:chgData name="Umar, A. (Abdul-Raheem, Student M-GEO-WO)" userId="084de75f-ced4-4ea5-a676-4e451b3a7120" providerId="ADAL" clId="{9C20ADD3-4A51-437E-BABD-6FBA17FE9AD3}" dt="2023-11-10T10:45:20.402" v="1470"/>
          <ac:cxnSpMkLst>
            <pc:docMk/>
            <pc:sldMk cId="2284738210" sldId="285"/>
            <ac:cxnSpMk id="62" creationId="{36992A9C-60F6-DC6A-0920-A95A3653AB65}"/>
          </ac:cxnSpMkLst>
        </pc:cxnChg>
        <pc:cxnChg chg="mod">
          <ac:chgData name="Umar, A. (Abdul-Raheem, Student M-GEO-WO)" userId="084de75f-ced4-4ea5-a676-4e451b3a7120" providerId="ADAL" clId="{9C20ADD3-4A51-437E-BABD-6FBA17FE9AD3}" dt="2023-11-10T10:45:20.402" v="1470"/>
          <ac:cxnSpMkLst>
            <pc:docMk/>
            <pc:sldMk cId="2284738210" sldId="285"/>
            <ac:cxnSpMk id="64" creationId="{4D330402-4661-2AD3-139F-DFC20118E206}"/>
          </ac:cxnSpMkLst>
        </pc:cxnChg>
        <pc:cxnChg chg="mod">
          <ac:chgData name="Umar, A. (Abdul-Raheem, Student M-GEO-WO)" userId="084de75f-ced4-4ea5-a676-4e451b3a7120" providerId="ADAL" clId="{9C20ADD3-4A51-437E-BABD-6FBA17FE9AD3}" dt="2023-11-10T10:45:20.402" v="1470"/>
          <ac:cxnSpMkLst>
            <pc:docMk/>
            <pc:sldMk cId="2284738210" sldId="285"/>
            <ac:cxnSpMk id="66" creationId="{D261E3AD-873A-1890-32CB-EDE2E1B380DE}"/>
          </ac:cxnSpMkLst>
        </pc:cxnChg>
        <pc:cxnChg chg="mod">
          <ac:chgData name="Umar, A. (Abdul-Raheem, Student M-GEO-WO)" userId="084de75f-ced4-4ea5-a676-4e451b3a7120" providerId="ADAL" clId="{9C20ADD3-4A51-437E-BABD-6FBA17FE9AD3}" dt="2023-11-10T10:45:20.402" v="1470"/>
          <ac:cxnSpMkLst>
            <pc:docMk/>
            <pc:sldMk cId="2284738210" sldId="285"/>
            <ac:cxnSpMk id="67" creationId="{40ADCA64-F058-14E1-581D-3F61FE0C6BA2}"/>
          </ac:cxnSpMkLst>
        </pc:cxnChg>
        <pc:cxnChg chg="mod">
          <ac:chgData name="Umar, A. (Abdul-Raheem, Student M-GEO-WO)" userId="084de75f-ced4-4ea5-a676-4e451b3a7120" providerId="ADAL" clId="{9C20ADD3-4A51-437E-BABD-6FBA17FE9AD3}" dt="2023-11-10T10:45:20.402" v="1470"/>
          <ac:cxnSpMkLst>
            <pc:docMk/>
            <pc:sldMk cId="2284738210" sldId="285"/>
            <ac:cxnSpMk id="68" creationId="{72907632-9932-42F4-8701-0CECC62F2A6E}"/>
          </ac:cxnSpMkLst>
        </pc:cxnChg>
        <pc:cxnChg chg="mod">
          <ac:chgData name="Umar, A. (Abdul-Raheem, Student M-GEO-WO)" userId="084de75f-ced4-4ea5-a676-4e451b3a7120" providerId="ADAL" clId="{9C20ADD3-4A51-437E-BABD-6FBA17FE9AD3}" dt="2023-11-10T10:45:20.402" v="1470"/>
          <ac:cxnSpMkLst>
            <pc:docMk/>
            <pc:sldMk cId="2284738210" sldId="285"/>
            <ac:cxnSpMk id="70" creationId="{F22BA36B-2019-2473-E7E6-2C508FC5E52F}"/>
          </ac:cxnSpMkLst>
        </pc:cxnChg>
        <pc:cxnChg chg="mod">
          <ac:chgData name="Umar, A. (Abdul-Raheem, Student M-GEO-WO)" userId="084de75f-ced4-4ea5-a676-4e451b3a7120" providerId="ADAL" clId="{9C20ADD3-4A51-437E-BABD-6FBA17FE9AD3}" dt="2023-11-10T10:45:20.402" v="1470"/>
          <ac:cxnSpMkLst>
            <pc:docMk/>
            <pc:sldMk cId="2284738210" sldId="285"/>
            <ac:cxnSpMk id="71" creationId="{8D83F3EB-2CAF-E78B-063F-EACE18FBE156}"/>
          </ac:cxnSpMkLst>
        </pc:cxnChg>
        <pc:cxnChg chg="mod">
          <ac:chgData name="Umar, A. (Abdul-Raheem, Student M-GEO-WO)" userId="084de75f-ced4-4ea5-a676-4e451b3a7120" providerId="ADAL" clId="{9C20ADD3-4A51-437E-BABD-6FBA17FE9AD3}" dt="2023-11-10T10:45:20.402" v="1470"/>
          <ac:cxnSpMkLst>
            <pc:docMk/>
            <pc:sldMk cId="2284738210" sldId="285"/>
            <ac:cxnSpMk id="72" creationId="{3007D92F-0D78-B406-8F02-FCB2E5EE7BF5}"/>
          </ac:cxnSpMkLst>
        </pc:cxnChg>
      </pc:sldChg>
      <pc:sldChg chg="addSp delSp modSp add del mod">
        <pc:chgData name="Umar, A. (Abdul-Raheem, Student M-GEO-WO)" userId="084de75f-ced4-4ea5-a676-4e451b3a7120" providerId="ADAL" clId="{9C20ADD3-4A51-437E-BABD-6FBA17FE9AD3}" dt="2023-11-10T08:51:19.266" v="1392" actId="47"/>
        <pc:sldMkLst>
          <pc:docMk/>
          <pc:sldMk cId="3585769461" sldId="285"/>
        </pc:sldMkLst>
        <pc:spChg chg="del">
          <ac:chgData name="Umar, A. (Abdul-Raheem, Student M-GEO-WO)" userId="084de75f-ced4-4ea5-a676-4e451b3a7120" providerId="ADAL" clId="{9C20ADD3-4A51-437E-BABD-6FBA17FE9AD3}" dt="2023-11-10T08:42:43.947" v="1332" actId="478"/>
          <ac:spMkLst>
            <pc:docMk/>
            <pc:sldMk cId="3585769461" sldId="285"/>
            <ac:spMk id="3" creationId="{99B120A6-E857-0FFB-5ABB-09283427249E}"/>
          </ac:spMkLst>
        </pc:spChg>
        <pc:spChg chg="add mod">
          <ac:chgData name="Umar, A. (Abdul-Raheem, Student M-GEO-WO)" userId="084de75f-ced4-4ea5-a676-4e451b3a7120" providerId="ADAL" clId="{9C20ADD3-4A51-437E-BABD-6FBA17FE9AD3}" dt="2023-11-10T08:47:32.644" v="1358" actId="1076"/>
          <ac:spMkLst>
            <pc:docMk/>
            <pc:sldMk cId="3585769461" sldId="285"/>
            <ac:spMk id="7" creationId="{DAFD1BF9-C047-B0AB-5241-2A00E202968E}"/>
          </ac:spMkLst>
        </pc:spChg>
        <pc:spChg chg="del mod">
          <ac:chgData name="Umar, A. (Abdul-Raheem, Student M-GEO-WO)" userId="084de75f-ced4-4ea5-a676-4e451b3a7120" providerId="ADAL" clId="{9C20ADD3-4A51-437E-BABD-6FBA17FE9AD3}" dt="2023-11-10T08:43:02.834" v="1337" actId="478"/>
          <ac:spMkLst>
            <pc:docMk/>
            <pc:sldMk cId="3585769461" sldId="285"/>
            <ac:spMk id="8" creationId="{29268AE2-5B3C-BD76-7CA6-60A4A623EE7E}"/>
          </ac:spMkLst>
        </pc:spChg>
        <pc:spChg chg="del">
          <ac:chgData name="Umar, A. (Abdul-Raheem, Student M-GEO-WO)" userId="084de75f-ced4-4ea5-a676-4e451b3a7120" providerId="ADAL" clId="{9C20ADD3-4A51-437E-BABD-6FBA17FE9AD3}" dt="2023-11-10T08:43:15.749" v="1344" actId="478"/>
          <ac:spMkLst>
            <pc:docMk/>
            <pc:sldMk cId="3585769461" sldId="285"/>
            <ac:spMk id="10" creationId="{DE4ADAEC-4B87-E496-2D0F-F87509507903}"/>
          </ac:spMkLst>
        </pc:spChg>
        <pc:spChg chg="del">
          <ac:chgData name="Umar, A. (Abdul-Raheem, Student M-GEO-WO)" userId="084de75f-ced4-4ea5-a676-4e451b3a7120" providerId="ADAL" clId="{9C20ADD3-4A51-437E-BABD-6FBA17FE9AD3}" dt="2023-11-10T08:43:19.099" v="1345" actId="478"/>
          <ac:spMkLst>
            <pc:docMk/>
            <pc:sldMk cId="3585769461" sldId="285"/>
            <ac:spMk id="11" creationId="{C93E1A22-68B6-A56D-ADDE-19CB2F7F54FC}"/>
          </ac:spMkLst>
        </pc:spChg>
        <pc:spChg chg="del">
          <ac:chgData name="Umar, A. (Abdul-Raheem, Student M-GEO-WO)" userId="084de75f-ced4-4ea5-a676-4e451b3a7120" providerId="ADAL" clId="{9C20ADD3-4A51-437E-BABD-6FBA17FE9AD3}" dt="2023-11-10T08:43:21.937" v="1346" actId="478"/>
          <ac:spMkLst>
            <pc:docMk/>
            <pc:sldMk cId="3585769461" sldId="285"/>
            <ac:spMk id="12" creationId="{CE55D0A7-6657-5882-CAFA-871994FBC7FE}"/>
          </ac:spMkLst>
        </pc:spChg>
        <pc:spChg chg="del">
          <ac:chgData name="Umar, A. (Abdul-Raheem, Student M-GEO-WO)" userId="084de75f-ced4-4ea5-a676-4e451b3a7120" providerId="ADAL" clId="{9C20ADD3-4A51-437E-BABD-6FBA17FE9AD3}" dt="2023-11-10T08:42:58.474" v="1335" actId="478"/>
          <ac:spMkLst>
            <pc:docMk/>
            <pc:sldMk cId="3585769461" sldId="285"/>
            <ac:spMk id="13" creationId="{A3552702-6CD4-868E-F3A9-9C79D6AEC32F}"/>
          </ac:spMkLst>
        </pc:spChg>
        <pc:spChg chg="del">
          <ac:chgData name="Umar, A. (Abdul-Raheem, Student M-GEO-WO)" userId="084de75f-ced4-4ea5-a676-4e451b3a7120" providerId="ADAL" clId="{9C20ADD3-4A51-437E-BABD-6FBA17FE9AD3}" dt="2023-11-10T08:42:58.474" v="1335" actId="478"/>
          <ac:spMkLst>
            <pc:docMk/>
            <pc:sldMk cId="3585769461" sldId="285"/>
            <ac:spMk id="14" creationId="{B314FCE5-9EC3-DD2F-4805-E6854C58F697}"/>
          </ac:spMkLst>
        </pc:spChg>
        <pc:spChg chg="del">
          <ac:chgData name="Umar, A. (Abdul-Raheem, Student M-GEO-WO)" userId="084de75f-ced4-4ea5-a676-4e451b3a7120" providerId="ADAL" clId="{9C20ADD3-4A51-437E-BABD-6FBA17FE9AD3}" dt="2023-11-10T08:43:09.932" v="1341" actId="478"/>
          <ac:spMkLst>
            <pc:docMk/>
            <pc:sldMk cId="3585769461" sldId="285"/>
            <ac:spMk id="15" creationId="{E48DF980-E5BD-FB2C-36FD-DE40123E4035}"/>
          </ac:spMkLst>
        </pc:spChg>
        <pc:spChg chg="add del mod">
          <ac:chgData name="Umar, A. (Abdul-Raheem, Student M-GEO-WO)" userId="084de75f-ced4-4ea5-a676-4e451b3a7120" providerId="ADAL" clId="{9C20ADD3-4A51-437E-BABD-6FBA17FE9AD3}" dt="2023-11-10T08:46:04.629" v="1352"/>
          <ac:spMkLst>
            <pc:docMk/>
            <pc:sldMk cId="3585769461" sldId="285"/>
            <ac:spMk id="16" creationId="{9C6C60C3-F00E-8DC8-99BC-B31F4BF86293}"/>
          </ac:spMkLst>
        </pc:spChg>
        <pc:spChg chg="add mod">
          <ac:chgData name="Umar, A. (Abdul-Raheem, Student M-GEO-WO)" userId="084de75f-ced4-4ea5-a676-4e451b3a7120" providerId="ADAL" clId="{9C20ADD3-4A51-437E-BABD-6FBA17FE9AD3}" dt="2023-11-10T08:47:47.298" v="1360" actId="1076"/>
          <ac:spMkLst>
            <pc:docMk/>
            <pc:sldMk cId="3585769461" sldId="285"/>
            <ac:spMk id="17" creationId="{FA6F0DF0-3405-CC66-2D12-1549A2F1B942}"/>
          </ac:spMkLst>
        </pc:spChg>
        <pc:spChg chg="add del mod">
          <ac:chgData name="Umar, A. (Abdul-Raheem, Student M-GEO-WO)" userId="084de75f-ced4-4ea5-a676-4e451b3a7120" providerId="ADAL" clId="{9C20ADD3-4A51-437E-BABD-6FBA17FE9AD3}" dt="2023-11-10T08:47:02.387" v="1355"/>
          <ac:spMkLst>
            <pc:docMk/>
            <pc:sldMk cId="3585769461" sldId="285"/>
            <ac:spMk id="18" creationId="{C5F10626-6C60-61DE-4EED-8D26EB266447}"/>
          </ac:spMkLst>
        </pc:spChg>
        <pc:spChg chg="add mod">
          <ac:chgData name="Umar, A. (Abdul-Raheem, Student M-GEO-WO)" userId="084de75f-ced4-4ea5-a676-4e451b3a7120" providerId="ADAL" clId="{9C20ADD3-4A51-437E-BABD-6FBA17FE9AD3}" dt="2023-11-10T08:47:55.357" v="1362" actId="1076"/>
          <ac:spMkLst>
            <pc:docMk/>
            <pc:sldMk cId="3585769461" sldId="285"/>
            <ac:spMk id="21" creationId="{5EC31EC0-ED58-071B-FE75-B7B484C54A91}"/>
          </ac:spMkLst>
        </pc:spChg>
        <pc:spChg chg="del">
          <ac:chgData name="Umar, A. (Abdul-Raheem, Student M-GEO-WO)" userId="084de75f-ced4-4ea5-a676-4e451b3a7120" providerId="ADAL" clId="{9C20ADD3-4A51-437E-BABD-6FBA17FE9AD3}" dt="2023-11-10T08:42:58.474" v="1335" actId="478"/>
          <ac:spMkLst>
            <pc:docMk/>
            <pc:sldMk cId="3585769461" sldId="285"/>
            <ac:spMk id="23" creationId="{BDAF3A54-817B-CA6A-FC46-571CBA4EF3F9}"/>
          </ac:spMkLst>
        </pc:spChg>
        <pc:spChg chg="del mod">
          <ac:chgData name="Umar, A. (Abdul-Raheem, Student M-GEO-WO)" userId="084de75f-ced4-4ea5-a676-4e451b3a7120" providerId="ADAL" clId="{9C20ADD3-4A51-437E-BABD-6FBA17FE9AD3}" dt="2023-11-10T08:43:13.173" v="1343" actId="478"/>
          <ac:spMkLst>
            <pc:docMk/>
            <pc:sldMk cId="3585769461" sldId="285"/>
            <ac:spMk id="26" creationId="{F6B98F5D-54BE-BFC4-C865-F472170481C7}"/>
          </ac:spMkLst>
        </pc:spChg>
        <pc:spChg chg="del">
          <ac:chgData name="Umar, A. (Abdul-Raheem, Student M-GEO-WO)" userId="084de75f-ced4-4ea5-a676-4e451b3a7120" providerId="ADAL" clId="{9C20ADD3-4A51-437E-BABD-6FBA17FE9AD3}" dt="2023-11-10T08:42:58.474" v="1335" actId="478"/>
          <ac:spMkLst>
            <pc:docMk/>
            <pc:sldMk cId="3585769461" sldId="285"/>
            <ac:spMk id="27" creationId="{A98AA047-B3DC-CB69-5AF6-D2C8CA7D633F}"/>
          </ac:spMkLst>
        </pc:spChg>
        <pc:spChg chg="mod">
          <ac:chgData name="Umar, A. (Abdul-Raheem, Student M-GEO-WO)" userId="084de75f-ced4-4ea5-a676-4e451b3a7120" providerId="ADAL" clId="{9C20ADD3-4A51-437E-BABD-6FBA17FE9AD3}" dt="2023-11-10T08:42:47.110" v="1333" actId="1076"/>
          <ac:spMkLst>
            <pc:docMk/>
            <pc:sldMk cId="3585769461" sldId="285"/>
            <ac:spMk id="39" creationId="{0A261A78-3C76-3902-2388-C73E375C619E}"/>
          </ac:spMkLst>
        </pc:spChg>
        <pc:graphicFrameChg chg="del">
          <ac:chgData name="Umar, A. (Abdul-Raheem, Student M-GEO-WO)" userId="084de75f-ced4-4ea5-a676-4e451b3a7120" providerId="ADAL" clId="{9C20ADD3-4A51-437E-BABD-6FBA17FE9AD3}" dt="2023-11-10T08:42:53.258" v="1334" actId="478"/>
          <ac:graphicFrameMkLst>
            <pc:docMk/>
            <pc:sldMk cId="3585769461" sldId="285"/>
            <ac:graphicFrameMk id="2" creationId="{7CBB32C1-EF63-181B-8EF9-AC68BEBEE8A3}"/>
          </ac:graphicFrameMkLst>
        </pc:graphicFrameChg>
        <pc:graphicFrameChg chg="del">
          <ac:chgData name="Umar, A. (Abdul-Raheem, Student M-GEO-WO)" userId="084de75f-ced4-4ea5-a676-4e451b3a7120" providerId="ADAL" clId="{9C20ADD3-4A51-437E-BABD-6FBA17FE9AD3}" dt="2023-11-10T08:43:08.073" v="1340" actId="478"/>
          <ac:graphicFrameMkLst>
            <pc:docMk/>
            <pc:sldMk cId="3585769461" sldId="285"/>
            <ac:graphicFrameMk id="9" creationId="{0BBD248E-C68F-B776-8E8B-26023D0EE197}"/>
          </ac:graphicFrameMkLst>
        </pc:graphicFrameChg>
        <pc:picChg chg="add mod">
          <ac:chgData name="Umar, A. (Abdul-Raheem, Student M-GEO-WO)" userId="084de75f-ced4-4ea5-a676-4e451b3a7120" providerId="ADAL" clId="{9C20ADD3-4A51-437E-BABD-6FBA17FE9AD3}" dt="2023-11-10T08:47:25.607" v="1357" actId="1076"/>
          <ac:picMkLst>
            <pc:docMk/>
            <pc:sldMk cId="3585769461" sldId="285"/>
            <ac:picMk id="4" creationId="{F1705BC8-42FE-AC42-D5FC-0D1E5FBDFCF2}"/>
          </ac:picMkLst>
        </pc:picChg>
        <pc:picChg chg="add mod">
          <ac:chgData name="Umar, A. (Abdul-Raheem, Student M-GEO-WO)" userId="084de75f-ced4-4ea5-a676-4e451b3a7120" providerId="ADAL" clId="{9C20ADD3-4A51-437E-BABD-6FBA17FE9AD3}" dt="2023-11-10T08:47:41.249" v="1359" actId="1076"/>
          <ac:picMkLst>
            <pc:docMk/>
            <pc:sldMk cId="3585769461" sldId="285"/>
            <ac:picMk id="5" creationId="{C4F5A07A-2B14-800A-4662-8FB25D84FE45}"/>
          </ac:picMkLst>
        </pc:picChg>
        <pc:picChg chg="add mod">
          <ac:chgData name="Umar, A. (Abdul-Raheem, Student M-GEO-WO)" userId="084de75f-ced4-4ea5-a676-4e451b3a7120" providerId="ADAL" clId="{9C20ADD3-4A51-437E-BABD-6FBA17FE9AD3}" dt="2023-11-10T08:47:51.059" v="1361" actId="1076"/>
          <ac:picMkLst>
            <pc:docMk/>
            <pc:sldMk cId="3585769461" sldId="285"/>
            <ac:picMk id="6" creationId="{2D2E40B5-C28A-D3FA-A49A-25BDB0DB12F1}"/>
          </ac:picMkLst>
        </pc:picChg>
        <pc:picChg chg="del">
          <ac:chgData name="Umar, A. (Abdul-Raheem, Student M-GEO-WO)" userId="084de75f-ced4-4ea5-a676-4e451b3a7120" providerId="ADAL" clId="{9C20ADD3-4A51-437E-BABD-6FBA17FE9AD3}" dt="2023-11-10T08:43:05.708" v="1338" actId="478"/>
          <ac:picMkLst>
            <pc:docMk/>
            <pc:sldMk cId="3585769461" sldId="285"/>
            <ac:picMk id="19" creationId="{0531368E-90EF-B618-D898-410C15B730C3}"/>
          </ac:picMkLst>
        </pc:picChg>
        <pc:picChg chg="del">
          <ac:chgData name="Umar, A. (Abdul-Raheem, Student M-GEO-WO)" userId="084de75f-ced4-4ea5-a676-4e451b3a7120" providerId="ADAL" clId="{9C20ADD3-4A51-437E-BABD-6FBA17FE9AD3}" dt="2023-11-10T08:43:06.609" v="1339" actId="478"/>
          <ac:picMkLst>
            <pc:docMk/>
            <pc:sldMk cId="3585769461" sldId="285"/>
            <ac:picMk id="20" creationId="{2AF507DC-3745-D72D-5F74-2675C5F2A20A}"/>
          </ac:picMkLst>
        </pc:picChg>
        <pc:picChg chg="del">
          <ac:chgData name="Umar, A. (Abdul-Raheem, Student M-GEO-WO)" userId="084de75f-ced4-4ea5-a676-4e451b3a7120" providerId="ADAL" clId="{9C20ADD3-4A51-437E-BABD-6FBA17FE9AD3}" dt="2023-11-10T08:42:58.474" v="1335" actId="478"/>
          <ac:picMkLst>
            <pc:docMk/>
            <pc:sldMk cId="3585769461" sldId="285"/>
            <ac:picMk id="22" creationId="{10ECAE40-714F-D293-6E65-4773782F5AC8}"/>
          </ac:picMkLst>
        </pc:picChg>
      </pc:sldChg>
      <pc:sldChg chg="new del">
        <pc:chgData name="Umar, A. (Abdul-Raheem, Student M-GEO-WO)" userId="084de75f-ced4-4ea5-a676-4e451b3a7120" providerId="ADAL" clId="{9C20ADD3-4A51-437E-BABD-6FBA17FE9AD3}" dt="2023-11-10T08:42:21.537" v="1330" actId="680"/>
        <pc:sldMkLst>
          <pc:docMk/>
          <pc:sldMk cId="4248261374" sldId="285"/>
        </pc:sldMkLst>
      </pc:sldChg>
    </pc:docChg>
  </pc:docChgLst>
  <pc:docChgLst>
    <pc:chgData name="Kishor, K. (Kaushal, Student M-GEO-WO)" userId="S::k.kishor@student.utwente.nl::dd10b9b5-7628-4867-ab92-3641beef6365" providerId="AD" clId="Web-{1D611FC4-7777-42F0-A3CB-5D0E11513C28}"/>
    <pc:docChg chg="addSld modSld">
      <pc:chgData name="Kishor, K. (Kaushal, Student M-GEO-WO)" userId="S::k.kishor@student.utwente.nl::dd10b9b5-7628-4867-ab92-3641beef6365" providerId="AD" clId="Web-{1D611FC4-7777-42F0-A3CB-5D0E11513C28}" dt="2023-11-09T14:02:49.697" v="96"/>
      <pc:docMkLst>
        <pc:docMk/>
      </pc:docMkLst>
      <pc:sldChg chg="addSp delSp modSp">
        <pc:chgData name="Kishor, K. (Kaushal, Student M-GEO-WO)" userId="S::k.kishor@student.utwente.nl::dd10b9b5-7628-4867-ab92-3641beef6365" providerId="AD" clId="Web-{1D611FC4-7777-42F0-A3CB-5D0E11513C28}" dt="2023-11-09T14:02:49.697" v="96"/>
        <pc:sldMkLst>
          <pc:docMk/>
          <pc:sldMk cId="2138255235" sldId="264"/>
        </pc:sldMkLst>
        <pc:graphicFrameChg chg="add mod modGraphic">
          <ac:chgData name="Kishor, K. (Kaushal, Student M-GEO-WO)" userId="S::k.kishor@student.utwente.nl::dd10b9b5-7628-4867-ab92-3641beef6365" providerId="AD" clId="Web-{1D611FC4-7777-42F0-A3CB-5D0E11513C28}" dt="2023-11-09T14:02:49.697" v="96"/>
          <ac:graphicFrameMkLst>
            <pc:docMk/>
            <pc:sldMk cId="2138255235" sldId="264"/>
            <ac:graphicFrameMk id="5" creationId="{C238CA3A-C317-F2D9-8833-4957E8519518}"/>
          </ac:graphicFrameMkLst>
        </pc:graphicFrameChg>
        <pc:picChg chg="add mod">
          <ac:chgData name="Kishor, K. (Kaushal, Student M-GEO-WO)" userId="S::k.kishor@student.utwente.nl::dd10b9b5-7628-4867-ab92-3641beef6365" providerId="AD" clId="Web-{1D611FC4-7777-42F0-A3CB-5D0E11513C28}" dt="2023-11-09T13:53:41.444" v="28" actId="14100"/>
          <ac:picMkLst>
            <pc:docMk/>
            <pc:sldMk cId="2138255235" sldId="264"/>
            <ac:picMk id="2" creationId="{DF21B5B6-9D7E-48EC-B747-EB0B35E972CD}"/>
          </ac:picMkLst>
        </pc:picChg>
        <pc:picChg chg="add del mod">
          <ac:chgData name="Kishor, K. (Kaushal, Student M-GEO-WO)" userId="S::k.kishor@student.utwente.nl::dd10b9b5-7628-4867-ab92-3641beef6365" providerId="AD" clId="Web-{1D611FC4-7777-42F0-A3CB-5D0E11513C28}" dt="2023-11-09T13:58:00.046" v="33"/>
          <ac:picMkLst>
            <pc:docMk/>
            <pc:sldMk cId="2138255235" sldId="264"/>
            <ac:picMk id="3" creationId="{95F1F9E6-E9A5-1408-D4DE-A2A045D06308}"/>
          </ac:picMkLst>
        </pc:picChg>
      </pc:sldChg>
      <pc:sldChg chg="addSp delSp modSp add replId">
        <pc:chgData name="Kishor, K. (Kaushal, Student M-GEO-WO)" userId="S::k.kishor@student.utwente.nl::dd10b9b5-7628-4867-ab92-3641beef6365" providerId="AD" clId="Web-{1D611FC4-7777-42F0-A3CB-5D0E11513C28}" dt="2023-11-09T13:52:23.801" v="25" actId="1076"/>
        <pc:sldMkLst>
          <pc:docMk/>
          <pc:sldMk cId="1498825591" sldId="274"/>
        </pc:sldMkLst>
        <pc:spChg chg="del mod">
          <ac:chgData name="Kishor, K. (Kaushal, Student M-GEO-WO)" userId="S::k.kishor@student.utwente.nl::dd10b9b5-7628-4867-ab92-3641beef6365" providerId="AD" clId="Web-{1D611FC4-7777-42F0-A3CB-5D0E11513C28}" dt="2023-11-09T13:50:38.829" v="4"/>
          <ac:spMkLst>
            <pc:docMk/>
            <pc:sldMk cId="1498825591" sldId="274"/>
            <ac:spMk id="20" creationId="{00000000-0000-0000-0000-000000000000}"/>
          </ac:spMkLst>
        </pc:spChg>
        <pc:spChg chg="del mod">
          <ac:chgData name="Kishor, K. (Kaushal, Student M-GEO-WO)" userId="S::k.kishor@student.utwente.nl::dd10b9b5-7628-4867-ab92-3641beef6365" providerId="AD" clId="Web-{1D611FC4-7777-42F0-A3CB-5D0E11513C28}" dt="2023-11-09T13:50:44.751" v="7"/>
          <ac:spMkLst>
            <pc:docMk/>
            <pc:sldMk cId="1498825591" sldId="274"/>
            <ac:spMk id="31" creationId="{00000000-0000-0000-0000-000000000000}"/>
          </ac:spMkLst>
        </pc:spChg>
        <pc:spChg chg="del">
          <ac:chgData name="Kishor, K. (Kaushal, Student M-GEO-WO)" userId="S::k.kishor@student.utwente.nl::dd10b9b5-7628-4867-ab92-3641beef6365" providerId="AD" clId="Web-{1D611FC4-7777-42F0-A3CB-5D0E11513C28}" dt="2023-11-09T13:50:48.110" v="8"/>
          <ac:spMkLst>
            <pc:docMk/>
            <pc:sldMk cId="1498825591" sldId="274"/>
            <ac:spMk id="35" creationId="{00000000-0000-0000-0000-000000000000}"/>
          </ac:spMkLst>
        </pc:spChg>
        <pc:spChg chg="del mod">
          <ac:chgData name="Kishor, K. (Kaushal, Student M-GEO-WO)" userId="S::k.kishor@student.utwente.nl::dd10b9b5-7628-4867-ab92-3641beef6365" providerId="AD" clId="Web-{1D611FC4-7777-42F0-A3CB-5D0E11513C28}" dt="2023-11-09T13:50:54.532" v="12"/>
          <ac:spMkLst>
            <pc:docMk/>
            <pc:sldMk cId="1498825591" sldId="274"/>
            <ac:spMk id="36" creationId="{00000000-0000-0000-0000-000000000000}"/>
          </ac:spMkLst>
        </pc:spChg>
        <pc:spChg chg="del">
          <ac:chgData name="Kishor, K. (Kaushal, Student M-GEO-WO)" userId="S::k.kishor@student.utwente.nl::dd10b9b5-7628-4867-ab92-3641beef6365" providerId="AD" clId="Web-{1D611FC4-7777-42F0-A3CB-5D0E11513C28}" dt="2023-11-09T13:51:13.611" v="17"/>
          <ac:spMkLst>
            <pc:docMk/>
            <pc:sldMk cId="1498825591" sldId="274"/>
            <ac:spMk id="37" creationId="{00000000-0000-0000-0000-000000000000}"/>
          </ac:spMkLst>
        </pc:spChg>
        <pc:spChg chg="mod">
          <ac:chgData name="Kishor, K. (Kaushal, Student M-GEO-WO)" userId="S::k.kishor@student.utwente.nl::dd10b9b5-7628-4867-ab92-3641beef6365" providerId="AD" clId="Web-{1D611FC4-7777-42F0-A3CB-5D0E11513C28}" dt="2023-11-09T13:51:03.392" v="14" actId="20577"/>
          <ac:spMkLst>
            <pc:docMk/>
            <pc:sldMk cId="1498825591" sldId="274"/>
            <ac:spMk id="98" creationId="{00000000-0000-0000-0000-000000000000}"/>
          </ac:spMkLst>
        </pc:spChg>
        <pc:spChg chg="del mod">
          <ac:chgData name="Kishor, K. (Kaushal, Student M-GEO-WO)" userId="S::k.kishor@student.utwente.nl::dd10b9b5-7628-4867-ab92-3641beef6365" providerId="AD" clId="Web-{1D611FC4-7777-42F0-A3CB-5D0E11513C28}" dt="2023-11-09T13:51:36.518" v="21"/>
          <ac:spMkLst>
            <pc:docMk/>
            <pc:sldMk cId="1498825591" sldId="274"/>
            <ac:spMk id="108" creationId="{00000000-0000-0000-0000-000000000000}"/>
          </ac:spMkLst>
        </pc:spChg>
        <pc:spChg chg="del">
          <ac:chgData name="Kishor, K. (Kaushal, Student M-GEO-WO)" userId="S::k.kishor@student.utwente.nl::dd10b9b5-7628-4867-ab92-3641beef6365" providerId="AD" clId="Web-{1D611FC4-7777-42F0-A3CB-5D0E11513C28}" dt="2023-11-09T13:50:59.845" v="13"/>
          <ac:spMkLst>
            <pc:docMk/>
            <pc:sldMk cId="1498825591" sldId="274"/>
            <ac:spMk id="110" creationId="{00000000-0000-0000-0000-000000000000}"/>
          </ac:spMkLst>
        </pc:spChg>
        <pc:grpChg chg="del">
          <ac:chgData name="Kishor, K. (Kaushal, Student M-GEO-WO)" userId="S::k.kishor@student.utwente.nl::dd10b9b5-7628-4867-ab92-3641beef6365" providerId="AD" clId="Web-{1D611FC4-7777-42F0-A3CB-5D0E11513C28}" dt="2023-11-09T13:50:50.095" v="9"/>
          <ac:grpSpMkLst>
            <pc:docMk/>
            <pc:sldMk cId="1498825591" sldId="274"/>
            <ac:grpSpMk id="32" creationId="{00000000-0000-0000-0000-000000000000}"/>
          </ac:grpSpMkLst>
        </pc:grpChg>
        <pc:grpChg chg="del">
          <ac:chgData name="Kishor, K. (Kaushal, Student M-GEO-WO)" userId="S::k.kishor@student.utwente.nl::dd10b9b5-7628-4867-ab92-3641beef6365" providerId="AD" clId="Web-{1D611FC4-7777-42F0-A3CB-5D0E11513C28}" dt="2023-11-09T13:51:06.251" v="15"/>
          <ac:grpSpMkLst>
            <pc:docMk/>
            <pc:sldMk cId="1498825591" sldId="274"/>
            <ac:grpSpMk id="107" creationId="{00000000-0000-0000-0000-000000000000}"/>
          </ac:grpSpMkLst>
        </pc:grpChg>
        <pc:grpChg chg="del">
          <ac:chgData name="Kishor, K. (Kaushal, Student M-GEO-WO)" userId="S::k.kishor@student.utwente.nl::dd10b9b5-7628-4867-ab92-3641beef6365" providerId="AD" clId="Web-{1D611FC4-7777-42F0-A3CB-5D0E11513C28}" dt="2023-11-09T13:51:10.533" v="16"/>
          <ac:grpSpMkLst>
            <pc:docMk/>
            <pc:sldMk cId="1498825591" sldId="274"/>
            <ac:grpSpMk id="113" creationId="{00000000-0000-0000-0000-000000000000}"/>
          </ac:grpSpMkLst>
        </pc:grpChg>
        <pc:grpChg chg="del">
          <ac:chgData name="Kishor, K. (Kaushal, Student M-GEO-WO)" userId="S::k.kishor@student.utwente.nl::dd10b9b5-7628-4867-ab92-3641beef6365" providerId="AD" clId="Web-{1D611FC4-7777-42F0-A3CB-5D0E11513C28}" dt="2023-11-09T13:50:23.828" v="1"/>
          <ac:grpSpMkLst>
            <pc:docMk/>
            <pc:sldMk cId="1498825591" sldId="274"/>
            <ac:grpSpMk id="115" creationId="{00000000-0000-0000-0000-000000000000}"/>
          </ac:grpSpMkLst>
        </pc:grpChg>
        <pc:picChg chg="add mod">
          <ac:chgData name="Kishor, K. (Kaushal, Student M-GEO-WO)" userId="S::k.kishor@student.utwente.nl::dd10b9b5-7628-4867-ab92-3641beef6365" providerId="AD" clId="Web-{1D611FC4-7777-42F0-A3CB-5D0E11513C28}" dt="2023-11-09T13:52:23.801" v="25" actId="1076"/>
          <ac:picMkLst>
            <pc:docMk/>
            <pc:sldMk cId="1498825591" sldId="274"/>
            <ac:picMk id="2" creationId="{07D68856-A77F-435F-DB2F-A87602A318E3}"/>
          </ac:picMkLst>
        </pc:picChg>
      </pc:sldChg>
    </pc:docChg>
  </pc:docChgLst>
  <pc:docChgLst>
    <pc:chgData name="Carneiro Genovez, Patrícia (UT-ITC)" userId="S::p.genovez@utwente.nl::872306e6-ea26-4601-b785-b331e06fb36b" providerId="AD" clId="Web-{6265B560-2053-4B58-A36F-A25DDCFBCD5D}"/>
    <pc:docChg chg="modSld">
      <pc:chgData name="Carneiro Genovez, Patrícia (UT-ITC)" userId="S::p.genovez@utwente.nl::872306e6-ea26-4601-b785-b331e06fb36b" providerId="AD" clId="Web-{6265B560-2053-4B58-A36F-A25DDCFBCD5D}" dt="2023-11-10T00:28:02.477" v="8" actId="20577"/>
      <pc:docMkLst>
        <pc:docMk/>
      </pc:docMkLst>
      <pc:sldChg chg="modSp">
        <pc:chgData name="Carneiro Genovez, Patrícia (UT-ITC)" userId="S::p.genovez@utwente.nl::872306e6-ea26-4601-b785-b331e06fb36b" providerId="AD" clId="Web-{6265B560-2053-4B58-A36F-A25DDCFBCD5D}" dt="2023-11-10T00:28:02.477" v="8" actId="20577"/>
        <pc:sldMkLst>
          <pc:docMk/>
          <pc:sldMk cId="2038691227" sldId="278"/>
        </pc:sldMkLst>
        <pc:spChg chg="mod">
          <ac:chgData name="Carneiro Genovez, Patrícia (UT-ITC)" userId="S::p.genovez@utwente.nl::872306e6-ea26-4601-b785-b331e06fb36b" providerId="AD" clId="Web-{6265B560-2053-4B58-A36F-A25DDCFBCD5D}" dt="2023-11-10T00:28:02.477" v="8" actId="20577"/>
          <ac:spMkLst>
            <pc:docMk/>
            <pc:sldMk cId="2038691227" sldId="278"/>
            <ac:spMk id="14" creationId="{00000000-0000-0000-0000-000000000000}"/>
          </ac:spMkLst>
        </pc:spChg>
      </pc:sldChg>
      <pc:sldChg chg="addSp delSp modSp">
        <pc:chgData name="Carneiro Genovez, Patrícia (UT-ITC)" userId="S::p.genovez@utwente.nl::872306e6-ea26-4601-b785-b331e06fb36b" providerId="AD" clId="Web-{6265B560-2053-4B58-A36F-A25DDCFBCD5D}" dt="2023-11-09T23:31:54.922" v="7" actId="20577"/>
        <pc:sldMkLst>
          <pc:docMk/>
          <pc:sldMk cId="1420557765" sldId="282"/>
        </pc:sldMkLst>
        <pc:spChg chg="add del mod">
          <ac:chgData name="Carneiro Genovez, Patrícia (UT-ITC)" userId="S::p.genovez@utwente.nl::872306e6-ea26-4601-b785-b331e06fb36b" providerId="AD" clId="Web-{6265B560-2053-4B58-A36F-A25DDCFBCD5D}" dt="2023-11-09T23:31:54.922" v="7" actId="20577"/>
          <ac:spMkLst>
            <pc:docMk/>
            <pc:sldMk cId="1420557765" sldId="282"/>
            <ac:spMk id="183" creationId="{00000000-0000-0000-0000-000000000000}"/>
          </ac:spMkLst>
        </pc:spChg>
        <pc:spChg chg="add del">
          <ac:chgData name="Carneiro Genovez, Patrícia (UT-ITC)" userId="S::p.genovez@utwente.nl::872306e6-ea26-4601-b785-b331e06fb36b" providerId="AD" clId="Web-{6265B560-2053-4B58-A36F-A25DDCFBCD5D}" dt="2023-11-09T23:31:00.717" v="2"/>
          <ac:spMkLst>
            <pc:docMk/>
            <pc:sldMk cId="1420557765" sldId="282"/>
            <ac:spMk id="185" creationId="{00000000-0000-0000-0000-000000000000}"/>
          </ac:spMkLst>
        </pc:spChg>
      </pc:sldChg>
    </pc:docChg>
  </pc:docChgLst>
  <pc:docChgLst>
    <pc:chgData name="Bhuiyan, R.H. (Rezaul, Student M-GEO-WO)" userId="S::r.h.bhuiyan@student.utwente.nl::79a1e4ac-511b-49d5-9a1d-cb20387b90ed" providerId="AD" clId="Web-{A4825B54-0D93-4373-B83E-AE1E1F21E98A}"/>
    <pc:docChg chg="modSld">
      <pc:chgData name="Bhuiyan, R.H. (Rezaul, Student M-GEO-WO)" userId="S::r.h.bhuiyan@student.utwente.nl::79a1e4ac-511b-49d5-9a1d-cb20387b90ed" providerId="AD" clId="Web-{A4825B54-0D93-4373-B83E-AE1E1F21E98A}" dt="2023-11-09T21:04:55.056" v="24" actId="1076"/>
      <pc:docMkLst>
        <pc:docMk/>
      </pc:docMkLst>
      <pc:sldChg chg="addSp delSp modSp">
        <pc:chgData name="Bhuiyan, R.H. (Rezaul, Student M-GEO-WO)" userId="S::r.h.bhuiyan@student.utwente.nl::79a1e4ac-511b-49d5-9a1d-cb20387b90ed" providerId="AD" clId="Web-{A4825B54-0D93-4373-B83E-AE1E1F21E98A}" dt="2023-11-09T21:04:55.056" v="24" actId="1076"/>
        <pc:sldMkLst>
          <pc:docMk/>
          <pc:sldMk cId="2930008043" sldId="268"/>
        </pc:sldMkLst>
        <pc:picChg chg="add del mod">
          <ac:chgData name="Bhuiyan, R.H. (Rezaul, Student M-GEO-WO)" userId="S::r.h.bhuiyan@student.utwente.nl::79a1e4ac-511b-49d5-9a1d-cb20387b90ed" providerId="AD" clId="Web-{A4825B54-0D93-4373-B83E-AE1E1F21E98A}" dt="2023-11-09T21:04:08.571" v="18"/>
          <ac:picMkLst>
            <pc:docMk/>
            <pc:sldMk cId="2930008043" sldId="268"/>
            <ac:picMk id="2" creationId="{A1777C45-4CB8-A674-5880-8977D61306E1}"/>
          </ac:picMkLst>
        </pc:picChg>
        <pc:picChg chg="add mod">
          <ac:chgData name="Bhuiyan, R.H. (Rezaul, Student M-GEO-WO)" userId="S::r.h.bhuiyan@student.utwente.nl::79a1e4ac-511b-49d5-9a1d-cb20387b90ed" providerId="AD" clId="Web-{A4825B54-0D93-4373-B83E-AE1E1F21E98A}" dt="2023-11-09T21:04:55.056" v="24" actId="1076"/>
          <ac:picMkLst>
            <pc:docMk/>
            <pc:sldMk cId="2930008043" sldId="268"/>
            <ac:picMk id="3" creationId="{6485F76E-6061-76C6-469D-FB15C5EABE28}"/>
          </ac:picMkLst>
        </pc:picChg>
      </pc:sldChg>
      <pc:sldChg chg="addSp delSp modSp">
        <pc:chgData name="Bhuiyan, R.H. (Rezaul, Student M-GEO-WO)" userId="S::r.h.bhuiyan@student.utwente.nl::79a1e4ac-511b-49d5-9a1d-cb20387b90ed" providerId="AD" clId="Web-{A4825B54-0D93-4373-B83E-AE1E1F21E98A}" dt="2023-11-09T21:04:50.259" v="23"/>
        <pc:sldMkLst>
          <pc:docMk/>
          <pc:sldMk cId="4105543903" sldId="269"/>
        </pc:sldMkLst>
        <pc:picChg chg="add mod">
          <ac:chgData name="Bhuiyan, R.H. (Rezaul, Student M-GEO-WO)" userId="S::r.h.bhuiyan@student.utwente.nl::79a1e4ac-511b-49d5-9a1d-cb20387b90ed" providerId="AD" clId="Web-{A4825B54-0D93-4373-B83E-AE1E1F21E98A}" dt="2023-11-09T19:43:07.981" v="13" actId="1076"/>
          <ac:picMkLst>
            <pc:docMk/>
            <pc:sldMk cId="4105543903" sldId="269"/>
            <ac:picMk id="2" creationId="{53B4C4CD-D56F-810D-1D73-AA2856E7A741}"/>
          </ac:picMkLst>
        </pc:picChg>
        <pc:picChg chg="add mod">
          <ac:chgData name="Bhuiyan, R.H. (Rezaul, Student M-GEO-WO)" userId="S::r.h.bhuiyan@student.utwente.nl::79a1e4ac-511b-49d5-9a1d-cb20387b90ed" providerId="AD" clId="Web-{A4825B54-0D93-4373-B83E-AE1E1F21E98A}" dt="2023-11-09T19:42:58.262" v="11" actId="1076"/>
          <ac:picMkLst>
            <pc:docMk/>
            <pc:sldMk cId="4105543903" sldId="269"/>
            <ac:picMk id="3" creationId="{96E40B0B-F2A4-71EC-590D-A89B03878AE7}"/>
          </ac:picMkLst>
        </pc:picChg>
        <pc:picChg chg="add del mod">
          <ac:chgData name="Bhuiyan, R.H. (Rezaul, Student M-GEO-WO)" userId="S::r.h.bhuiyan@student.utwente.nl::79a1e4ac-511b-49d5-9a1d-cb20387b90ed" providerId="AD" clId="Web-{A4825B54-0D93-4373-B83E-AE1E1F21E98A}" dt="2023-11-09T21:04:50.259" v="23"/>
          <ac:picMkLst>
            <pc:docMk/>
            <pc:sldMk cId="4105543903" sldId="269"/>
            <ac:picMk id="4" creationId="{0F383F81-F9BF-1203-8CBB-A67076C8315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C2FA3D-6095-4207-AE3D-A2F8449AB292}" type="datetimeFigureOut">
              <a:rPr lang="pt-BR" smtClean="0"/>
              <a:t>18/11/2024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B8EB2-B067-4D2D-9CC7-E5968D045C6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706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B8EB2-B067-4D2D-9CC7-E5968D045C6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480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Oil spills are unpredictable events that can occur anywhere at anytime</a:t>
            </a:r>
          </a:p>
          <a:p>
            <a:r>
              <a:rPr lang="en-GB"/>
              <a:t>On the sea surface oils slicks rapidly spreads covering large areas</a:t>
            </a:r>
          </a:p>
          <a:p>
            <a:r>
              <a:rPr lang="en-GB"/>
              <a:t>Depending on the wind and oceanic currents slicks can drift and reach coastal ecosystems</a:t>
            </a:r>
          </a:p>
          <a:p>
            <a:r>
              <a:rPr lang="en-GB"/>
              <a:t>Causing different environmental and socio-economic impacts</a:t>
            </a:r>
          </a:p>
          <a:p>
            <a:r>
              <a:rPr lang="en-GB"/>
              <a:t>For an effective oil spill response, a NEAR REAL TIME DATA PROCESSING IS NEEDED TO PROVID USEFUL INFORMATION FOR THE DECISION MAKERS</a:t>
            </a:r>
          </a:p>
          <a:p>
            <a:r>
              <a:rPr lang="en-GB"/>
              <a:t>It is possible detect oils spills in different spectral ranges, optical, thermal, NIR, UV …. However Synthetic Aperture Radars area the most operational data providers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Allowing to monitor Remote offshore areas with difficult access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Covering large areas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During the day and the night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Operating in all weather conditions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Delivering data in near real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IN SAR DATA OIL SPILS ARE DETECTED AS DARKS SPOTS DUE TO THE SPECULAR REFLECTION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Main limitation is that other phenomena are also BE detected as dark spots - generating false alarms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B8EB2-B067-4D2D-9CC7-E5968D045C6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9787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-1778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b="1" kern="100">
                <a:solidFill>
                  <a:srgbClr val="008588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SAR Data is Complex: </a:t>
            </a:r>
            <a:r>
              <a:rPr lang="en-GB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Speckle Noise (</a:t>
            </a:r>
            <a:r>
              <a:rPr lang="en-GB" sz="12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Multiplicative Noise</a:t>
            </a:r>
            <a:r>
              <a:rPr lang="en-GB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Noise Equivalent Sigma Zero Noise (</a:t>
            </a:r>
            <a:r>
              <a:rPr lang="en-GB" sz="12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NESZ</a:t>
            </a:r>
            <a:r>
              <a:rPr lang="en-GB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 Different Statistical Distributions - </a:t>
            </a:r>
            <a:r>
              <a:rPr lang="pt-BR" sz="12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non-linear</a:t>
            </a:r>
            <a:r>
              <a:rPr lang="en-GB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(Complex: MCG; Intensity: Exponential; Amplitude: </a:t>
            </a:r>
            <a:r>
              <a:rPr lang="pt-BR" altLang="en-US" sz="1200"/>
              <a:t>Rayleigh</a:t>
            </a:r>
            <a:r>
              <a:rPr lang="en-GB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 </a:t>
            </a:r>
          </a:p>
          <a:p>
            <a:pPr marL="177800" indent="-1778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b="1" kern="100">
                <a:solidFill>
                  <a:srgbClr val="008588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Shape and Scalability: </a:t>
            </a:r>
            <a:r>
              <a:rPr lang="en-GB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 </a:t>
            </a:r>
            <a:r>
              <a:rPr lang="en-GB" sz="12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dimensions</a:t>
            </a:r>
            <a:r>
              <a:rPr lang="en-GB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GB" sz="12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geometries</a:t>
            </a:r>
            <a:r>
              <a:rPr lang="en-GB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depending on the </a:t>
            </a:r>
            <a:r>
              <a:rPr lang="en-GB" sz="12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GB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the </a:t>
            </a:r>
            <a:r>
              <a:rPr lang="en-GB" sz="12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volume</a:t>
            </a:r>
            <a:r>
              <a:rPr lang="en-GB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the </a:t>
            </a:r>
            <a:r>
              <a:rPr lang="en-GB" sz="12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</a:t>
            </a:r>
            <a:r>
              <a:rPr lang="en-GB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oil slicks, as well as on the wind and currents </a:t>
            </a:r>
          </a:p>
          <a:p>
            <a:pPr marL="177800" indent="-1778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b="1" kern="100">
                <a:solidFill>
                  <a:srgbClr val="008588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Classes </a:t>
            </a:r>
            <a:r>
              <a:rPr lang="en-US" b="1" kern="100">
                <a:solidFill>
                  <a:srgbClr val="008588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Ambiguity</a:t>
            </a:r>
            <a:r>
              <a:rPr lang="pt-BR" b="1" kern="100">
                <a:solidFill>
                  <a:srgbClr val="008588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different </a:t>
            </a:r>
            <a:r>
              <a:rPr lang="en-US" sz="1200" kern="10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meteo</a:t>
            </a:r>
            <a:r>
              <a:rPr lang="en-US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-oceanographic events are also detected as </a:t>
            </a:r>
            <a:r>
              <a:rPr lang="en-US" sz="12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dark spots </a:t>
            </a:r>
            <a:r>
              <a:rPr lang="en-US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generate </a:t>
            </a:r>
            <a:r>
              <a:rPr lang="en-US" sz="12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false alarms </a:t>
            </a:r>
          </a:p>
          <a:p>
            <a:pPr marL="177800" indent="-1778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b="1" kern="100">
                <a:solidFill>
                  <a:srgbClr val="008588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SAR Scene Complexity: </a:t>
            </a:r>
            <a:r>
              <a:rPr lang="en-US" sz="1200" u="sng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simple scenarios </a:t>
            </a:r>
            <a:r>
              <a:rPr lang="en-US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</a:t>
            </a:r>
            <a:r>
              <a:rPr lang="en-US" sz="12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well-defined</a:t>
            </a:r>
            <a:r>
              <a:rPr lang="en-US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easy detectable dark spots, as well as </a:t>
            </a:r>
            <a:r>
              <a:rPr lang="en-US" sz="1200" u="sng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complex scenarios </a:t>
            </a:r>
            <a:r>
              <a:rPr lang="en-US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</a:t>
            </a:r>
            <a:r>
              <a:rPr lang="en-US" sz="12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multiple dark spots </a:t>
            </a:r>
            <a:r>
              <a:rPr lang="en-US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US" sz="1200" kern="10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meteo</a:t>
            </a:r>
            <a:r>
              <a:rPr lang="en-US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-oceanographic conditions. </a:t>
            </a:r>
          </a:p>
          <a:p>
            <a:pPr marL="177800" indent="-1778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>
                <a:solidFill>
                  <a:srgbClr val="008588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Big SAR Data: </a:t>
            </a:r>
            <a:r>
              <a:rPr lang="en-US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Unfeasible for human</a:t>
            </a:r>
            <a:r>
              <a:rPr lang="en-US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processing and interpretation (</a:t>
            </a:r>
            <a:r>
              <a:rPr lang="en-US" sz="12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Subjective: </a:t>
            </a:r>
            <a:r>
              <a:rPr lang="en-US" sz="12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depends on the background of the interpreter)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B8EB2-B067-4D2D-9CC7-E5968D045C6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660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B8EB2-B067-4D2D-9CC7-E5968D045C6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2691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B8EB2-B067-4D2D-9CC7-E5968D045C6B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3543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B33D6-97DE-1F43-FBC0-1D3449419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F64F7-1797-1BC9-F98C-FBCE05E56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064AE-3FD6-0E55-4D0B-1B1D199A5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CBD-2EED-46A3-AE37-BCA2421C3B3D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FFE07-926B-0C70-8302-9A72EC355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00A5D-28CF-69EB-CA2E-317B8C31C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1DF2A-40A1-48A8-A4FC-12711055D5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43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20AA6-6705-FEDB-BC53-5696CA748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0A4E5E-2794-D724-83E0-E50E85483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CE732-0CB8-6F47-456D-26EC0902F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CBD-2EED-46A3-AE37-BCA2421C3B3D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CAB81-9841-F487-F5BB-93F23C9D9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7DECA-3A87-79BB-7062-3FDE4CED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1DF2A-40A1-48A8-A4FC-12711055D5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614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DA5ED3-ED72-0444-1832-815F3E364A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833168-05CE-208D-5EC6-4250778E0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B3FC0-97E1-24FB-B544-ECA1F893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CBD-2EED-46A3-AE37-BCA2421C3B3D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BE3D8-6AD9-7FD5-0981-6A41491E3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48D87-99F2-E88B-8FB9-6D60C9487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1DF2A-40A1-48A8-A4FC-12711055D5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649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AA8C-F5A1-7A86-B441-D943A1AF0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7E1A2-5AA6-4027-7586-39287D87B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BA074-B092-0B42-2720-5CC2F5E41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CBD-2EED-46A3-AE37-BCA2421C3B3D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F9D3D-0023-9778-CD70-44A2A0A1F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4BD85-BA68-F13F-7429-0694CB7B4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1DF2A-40A1-48A8-A4FC-12711055D5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15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A1E70-B3AF-479D-D794-DFE9B4562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D913A-31BA-D4E1-2F92-B7D819439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885C0-8E99-BA74-3F33-C9526092F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CBD-2EED-46A3-AE37-BCA2421C3B3D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5E4B2-5868-4AF6-5C35-F7DDA0A8B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23DC0-A8A6-1928-2F66-3C1E6496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1DF2A-40A1-48A8-A4FC-12711055D5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636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196F6-7586-91C6-A8E5-8105F96FB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22D99-BCDE-4AD0-AE34-ED4AEBB038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73B32C-C9C4-1839-AD27-F08B7AD32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40915-BF00-5816-801D-22575CCB1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CBD-2EED-46A3-AE37-BCA2421C3B3D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FE96F-42AD-6D3E-397F-319CD9095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D58E7-9C84-0D78-D8FC-5CAA85C17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1DF2A-40A1-48A8-A4FC-12711055D5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5875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967D4-A43E-85A8-FBD0-E2444EEDE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F1275-33A6-8A62-F466-93A2E6945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C315E3-16F3-EB4E-B57F-CC0724DB1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E4202F-1825-505D-8377-BB88274DAB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D266A2-2660-CF50-E477-16E0CAE751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E0F9B4-6014-EEE7-4C4A-F27162494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CBD-2EED-46A3-AE37-BCA2421C3B3D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FE0323-799B-DA28-2B36-A5164C1E4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A7FC47-18D2-CCAF-A9C3-B4BD03C25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1DF2A-40A1-48A8-A4FC-12711055D5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050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518F4-FEF0-0AC5-89FB-08C941B49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C50002-003D-A692-F3D6-819EA69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CBD-2EED-46A3-AE37-BCA2421C3B3D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8A9173-4316-2404-0DDF-F115879BD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CD24E-F76F-B729-D103-B23CBAF2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1DF2A-40A1-48A8-A4FC-12711055D5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45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84A53-1827-A574-3D73-4DF7E534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CBD-2EED-46A3-AE37-BCA2421C3B3D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3FFA7-E9DD-54A1-6E20-AA617BE73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F58C5-53C0-5D7F-1E2D-9751A5F9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1DF2A-40A1-48A8-A4FC-12711055D5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902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6513B-E001-C0E6-4839-0412A538D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5EB2F-98F3-BC6D-066E-D138E8ED7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2CED6-ED9C-4634-C258-8915C3261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D7CE0-7A28-FCB5-D62C-F2619FD7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CBD-2EED-46A3-AE37-BCA2421C3B3D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CFB1B-5834-D116-7EFF-4D3A1D59E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55D68-2430-D7A9-5B26-1BB454BE9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1DF2A-40A1-48A8-A4FC-12711055D5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F70A2-6F7B-B41A-4019-46497F836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ABDD40-1267-0FB4-4D29-1636C0F04C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4A191-81F5-DEA6-479C-9A669351D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9593D-BABC-4327-24A6-50D85CFFB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E2CBD-2EED-46A3-AE37-BCA2421C3B3D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DDD76-A98C-06B2-2C4B-EBE81FFB1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92FC4E-5839-1451-227B-075297CD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1DF2A-40A1-48A8-A4FC-12711055D5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745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0F380C-EAD6-1D57-C362-F8E6A92D8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B7805-40D0-4B4D-5A41-69E8F4BCF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98075-8229-2EAE-80DB-7F1A08EB74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E2CBD-2EED-46A3-AE37-BCA2421C3B3D}" type="datetimeFigureOut">
              <a:rPr lang="en-GB" smtClean="0"/>
              <a:t>18/11/2024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938BA-B84B-F2BA-86C9-D140F715E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A9391-C607-1E22-4750-8909E36AF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1DF2A-40A1-48A8-A4FC-12711055D5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35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5782957" y="1559749"/>
            <a:ext cx="6409043" cy="2644346"/>
          </a:xfrm>
          <a:prstGeom prst="rect">
            <a:avLst/>
          </a:prstGeom>
          <a:solidFill>
            <a:schemeClr val="bg1">
              <a:lumMod val="7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D319E0-C169-ADC5-DC91-43E26EAA9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2956" y="4463074"/>
            <a:ext cx="6409044" cy="165576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GROUP 8:</a:t>
            </a:r>
          </a:p>
          <a:p>
            <a:r>
              <a:rPr lang="en-US" sz="2600" dirty="0"/>
              <a:t>Abdul-</a:t>
            </a:r>
            <a:r>
              <a:rPr lang="en-US" sz="2600" dirty="0" err="1"/>
              <a:t>raheem</a:t>
            </a:r>
            <a:r>
              <a:rPr lang="en-US" sz="2600" dirty="0"/>
              <a:t> </a:t>
            </a:r>
            <a:r>
              <a:rPr lang="nl-NL" sz="2600" b="0" i="0" dirty="0" err="1">
                <a:effectLst/>
              </a:rPr>
              <a:t>Umar</a:t>
            </a:r>
            <a:endParaRPr lang="en-US" sz="2600" dirty="0"/>
          </a:p>
          <a:p>
            <a:r>
              <a:rPr lang="en-US" sz="2600" dirty="0"/>
              <a:t>Kaushal </a:t>
            </a:r>
            <a:r>
              <a:rPr lang="nl-NL" sz="2600" b="0" i="0" dirty="0" err="1">
                <a:effectLst/>
              </a:rPr>
              <a:t>Kishor</a:t>
            </a:r>
            <a:endParaRPr lang="en-US" sz="2600" dirty="0"/>
          </a:p>
          <a:p>
            <a:r>
              <a:rPr lang="en-US" sz="2600" dirty="0"/>
              <a:t>Patrícia C. Genovez</a:t>
            </a:r>
          </a:p>
          <a:p>
            <a:r>
              <a:rPr lang="nl-NL" sz="2600" b="0" i="0" dirty="0" err="1">
                <a:effectLst/>
              </a:rPr>
              <a:t>Rezaul</a:t>
            </a:r>
            <a:r>
              <a:rPr lang="nl-NL" sz="2600" b="0" i="0" dirty="0">
                <a:effectLst/>
              </a:rPr>
              <a:t> </a:t>
            </a:r>
            <a:r>
              <a:rPr lang="nl-NL" sz="2600" b="0" i="0" dirty="0" err="1">
                <a:effectLst/>
              </a:rPr>
              <a:t>Bhuiyan</a:t>
            </a:r>
            <a:r>
              <a:rPr lang="en-US" sz="2600" dirty="0"/>
              <a:t> </a:t>
            </a: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170E0-68CB-1EDF-956F-31C744F09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6502" y="1452970"/>
            <a:ext cx="6301951" cy="23876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8588"/>
                </a:solidFill>
                <a:latin typeface="+mn-lt"/>
              </a:rPr>
              <a:t>OIL SPILL </a:t>
            </a:r>
            <a:r>
              <a:rPr lang="en-US" sz="4400" dirty="0">
                <a:latin typeface="+mn-lt"/>
              </a:rPr>
              <a:t>DETECTION</a:t>
            </a:r>
            <a:br>
              <a:rPr lang="en-US" sz="4400" dirty="0">
                <a:latin typeface="+mn-lt"/>
              </a:rPr>
            </a:br>
            <a:r>
              <a:rPr lang="en-US" sz="4400" dirty="0">
                <a:latin typeface="+mn-lt"/>
              </a:rPr>
              <a:t>EMPLOYING </a:t>
            </a:r>
            <a:r>
              <a:rPr lang="en-US" sz="4400" dirty="0">
                <a:solidFill>
                  <a:srgbClr val="008588"/>
                </a:solidFill>
                <a:latin typeface="+mn-lt"/>
              </a:rPr>
              <a:t>SAR </a:t>
            </a:r>
            <a:r>
              <a:rPr lang="en-US" sz="4400" dirty="0">
                <a:latin typeface="+mn-lt"/>
              </a:rPr>
              <a:t>DATA AND </a:t>
            </a:r>
            <a:r>
              <a:rPr lang="en-US" sz="4400" dirty="0">
                <a:solidFill>
                  <a:srgbClr val="008588"/>
                </a:solidFill>
                <a:latin typeface="+mn-lt"/>
              </a:rPr>
              <a:t>MACHINE LEARNING </a:t>
            </a:r>
            <a:endParaRPr lang="en-GB" sz="4400" dirty="0">
              <a:solidFill>
                <a:srgbClr val="008588"/>
              </a:solidFill>
              <a:latin typeface="+mn-lt"/>
            </a:endParaRPr>
          </a:p>
        </p:txBody>
      </p:sp>
      <p:pic>
        <p:nvPicPr>
          <p:cNvPr id="13" name="Picture 6" descr="A logo with blue and green circles&#10;&#10;Description automatically generated">
            <a:extLst>
              <a:ext uri="{FF2B5EF4-FFF2-40B4-BE49-F238E27FC236}">
                <a16:creationId xmlns:a16="http://schemas.microsoft.com/office/drawing/2014/main" id="{7BAD0A58-BF02-1F60-F065-CCAE7CAC1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823" y="73752"/>
            <a:ext cx="793177" cy="867944"/>
          </a:xfrm>
          <a:prstGeom prst="rect">
            <a:avLst/>
          </a:prstGeom>
          <a:noFill/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E2E1F1E3-04C7-8873-0B93-68E88B63C465}"/>
              </a:ext>
            </a:extLst>
          </p:cNvPr>
          <p:cNvSpPr txBox="1"/>
          <p:nvPr/>
        </p:nvSpPr>
        <p:spPr>
          <a:xfrm>
            <a:off x="6714787" y="214281"/>
            <a:ext cx="4709492" cy="61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GB" sz="1600" b="1" dirty="0">
                <a:solidFill>
                  <a:srgbClr val="29A09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FACULTY OF GEO-INFORMATION SCIENCE AND EARTH OBSERVATION - UNIVERSITY OF TWENTE</a:t>
            </a:r>
            <a:endParaRPr lang="nl-NL" sz="1600" b="1" dirty="0">
              <a:solidFill>
                <a:srgbClr val="29A09F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5836502" y="6488668"/>
            <a:ext cx="1981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10 November 2023</a:t>
            </a:r>
            <a:endParaRPr lang="pt-B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176370-FA63-9D03-9141-6FF53A0D8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33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4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141305"/>
            <a:ext cx="12192000" cy="468295"/>
          </a:xfrm>
          <a:prstGeom prst="rect">
            <a:avLst/>
          </a:prstGeom>
          <a:solidFill>
            <a:schemeClr val="tx1">
              <a:lumMod val="65000"/>
              <a:lumOff val="3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A261A78-3C76-3902-2388-C73E375C6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900"/>
            <a:ext cx="10515600" cy="589547"/>
          </a:xfrm>
        </p:spPr>
        <p:txBody>
          <a:bodyPr>
            <a:noAutofit/>
          </a:bodyPr>
          <a:lstStyle/>
          <a:p>
            <a:r>
              <a:rPr lang="en-US" sz="4000" dirty="0"/>
              <a:t>RANDOM FOREST MODEL RESULTS</a:t>
            </a:r>
            <a:endParaRPr lang="en-GB" sz="40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CBB32C1-EF63-181B-8EF9-AC68BEBEE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184127"/>
              </p:ext>
            </p:extLst>
          </p:nvPr>
        </p:nvGraphicFramePr>
        <p:xfrm>
          <a:off x="236279" y="951023"/>
          <a:ext cx="5740372" cy="15918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0224">
                  <a:extLst>
                    <a:ext uri="{9D8B030D-6E8A-4147-A177-3AD203B41FA5}">
                      <a16:colId xmlns:a16="http://schemas.microsoft.com/office/drawing/2014/main" val="1169372063"/>
                    </a:ext>
                  </a:extLst>
                </a:gridCol>
                <a:gridCol w="1584758">
                  <a:extLst>
                    <a:ext uri="{9D8B030D-6E8A-4147-A177-3AD203B41FA5}">
                      <a16:colId xmlns:a16="http://schemas.microsoft.com/office/drawing/2014/main" val="3851451619"/>
                    </a:ext>
                  </a:extLst>
                </a:gridCol>
                <a:gridCol w="2475390">
                  <a:extLst>
                    <a:ext uri="{9D8B030D-6E8A-4147-A177-3AD203B41FA5}">
                      <a16:colId xmlns:a16="http://schemas.microsoft.com/office/drawing/2014/main" val="3581166327"/>
                    </a:ext>
                  </a:extLst>
                </a:gridCol>
              </a:tblGrid>
              <a:tr h="329699">
                <a:tc>
                  <a:txBody>
                    <a:bodyPr/>
                    <a:lstStyle/>
                    <a:p>
                      <a:r>
                        <a:rPr lang="en-GB"/>
                        <a:t>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VV + Texture </a:t>
                      </a:r>
                      <a:endParaRPr lang="en-GB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VV + Texture + Filters</a:t>
                      </a:r>
                      <a:endParaRPr lang="en-GB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453203"/>
                  </a:ext>
                </a:extLst>
              </a:tr>
              <a:tr h="319396">
                <a:tc>
                  <a:txBody>
                    <a:bodyPr/>
                    <a:lstStyle/>
                    <a:p>
                      <a:r>
                        <a:rPr lang="en-US"/>
                        <a:t>Down 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679737"/>
                  </a:ext>
                </a:extLst>
              </a:tr>
              <a:tr h="319396">
                <a:tc>
                  <a:txBody>
                    <a:bodyPr/>
                    <a:lstStyle/>
                    <a:p>
                      <a:r>
                        <a:rPr lang="en-US"/>
                        <a:t>Up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747449"/>
                  </a:ext>
                </a:extLst>
              </a:tr>
              <a:tr h="494549">
                <a:tc>
                  <a:txBody>
                    <a:bodyPr/>
                    <a:lstStyle/>
                    <a:p>
                      <a:r>
                        <a:rPr lang="en-US"/>
                        <a:t>Balanced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0.868</a:t>
                      </a:r>
                      <a:r>
                        <a:rPr lang="en-IN" sz="1800" b="1" kern="12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(0.13)</a:t>
                      </a:r>
                      <a:endParaRPr lang="en-GB" b="1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0.877</a:t>
                      </a:r>
                      <a:r>
                        <a:rPr lang="en-IN" sz="1800" b="1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(0.15)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81731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9B120A6-E857-0FFB-5ABB-09283427249E}"/>
              </a:ext>
            </a:extLst>
          </p:cNvPr>
          <p:cNvSpPr txBox="1"/>
          <p:nvPr/>
        </p:nvSpPr>
        <p:spPr>
          <a:xfrm>
            <a:off x="149289" y="563810"/>
            <a:ext cx="455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Accuracy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268AE2-5B3C-BD76-7CA6-60A4A623EE7E}"/>
              </a:ext>
            </a:extLst>
          </p:cNvPr>
          <p:cNvSpPr txBox="1"/>
          <p:nvPr/>
        </p:nvSpPr>
        <p:spPr>
          <a:xfrm>
            <a:off x="226080" y="2791333"/>
            <a:ext cx="455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 Report: Balanced model </a:t>
            </a:r>
            <a:endParaRPr lang="en-GB" dirty="0"/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0BBD248E-C68F-B776-8E8B-26023D0EE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343176"/>
              </p:ext>
            </p:extLst>
          </p:nvPr>
        </p:nvGraphicFramePr>
        <p:xfrm>
          <a:off x="224465" y="3225209"/>
          <a:ext cx="5833574" cy="33176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5168">
                  <a:extLst>
                    <a:ext uri="{9D8B030D-6E8A-4147-A177-3AD203B41FA5}">
                      <a16:colId xmlns:a16="http://schemas.microsoft.com/office/drawing/2014/main" val="1169372063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3851451619"/>
                    </a:ext>
                  </a:extLst>
                </a:gridCol>
                <a:gridCol w="503737">
                  <a:extLst>
                    <a:ext uri="{9D8B030D-6E8A-4147-A177-3AD203B41FA5}">
                      <a16:colId xmlns:a16="http://schemas.microsoft.com/office/drawing/2014/main" val="4017364843"/>
                    </a:ext>
                  </a:extLst>
                </a:gridCol>
                <a:gridCol w="560219">
                  <a:extLst>
                    <a:ext uri="{9D8B030D-6E8A-4147-A177-3AD203B41FA5}">
                      <a16:colId xmlns:a16="http://schemas.microsoft.com/office/drawing/2014/main" val="4206405029"/>
                    </a:ext>
                  </a:extLst>
                </a:gridCol>
                <a:gridCol w="590549">
                  <a:extLst>
                    <a:ext uri="{9D8B030D-6E8A-4147-A177-3AD203B41FA5}">
                      <a16:colId xmlns:a16="http://schemas.microsoft.com/office/drawing/2014/main" val="2573882006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3581166327"/>
                    </a:ext>
                  </a:extLst>
                </a:gridCol>
                <a:gridCol w="504824">
                  <a:extLst>
                    <a:ext uri="{9D8B030D-6E8A-4147-A177-3AD203B41FA5}">
                      <a16:colId xmlns:a16="http://schemas.microsoft.com/office/drawing/2014/main" val="2241144616"/>
                    </a:ext>
                  </a:extLst>
                </a:gridCol>
                <a:gridCol w="838790">
                  <a:extLst>
                    <a:ext uri="{9D8B030D-6E8A-4147-A177-3AD203B41FA5}">
                      <a16:colId xmlns:a16="http://schemas.microsoft.com/office/drawing/2014/main" val="2645210083"/>
                    </a:ext>
                  </a:extLst>
                </a:gridCol>
                <a:gridCol w="904284">
                  <a:extLst>
                    <a:ext uri="{9D8B030D-6E8A-4147-A177-3AD203B41FA5}">
                      <a16:colId xmlns:a16="http://schemas.microsoft.com/office/drawing/2014/main" val="2018593491"/>
                    </a:ext>
                  </a:extLst>
                </a:gridCol>
              </a:tblGrid>
              <a:tr h="577907"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  <a:endParaRPr lang="en-GB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b="1" dirty="0"/>
                        <a:t>Precision</a:t>
                      </a:r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b="1" dirty="0"/>
                        <a:t>Recall</a:t>
                      </a:r>
                      <a:r>
                        <a:rPr lang="en-US" dirty="0"/>
                        <a:t> 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b="1" dirty="0"/>
                        <a:t>F1-Score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b="1" dirty="0"/>
                        <a:t>Support</a:t>
                      </a:r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453203"/>
                  </a:ext>
                </a:extLst>
              </a:tr>
              <a:tr h="449484">
                <a:tc>
                  <a:txBody>
                    <a:bodyPr/>
                    <a:lstStyle/>
                    <a:p>
                      <a:r>
                        <a:rPr lang="en-US" dirty="0"/>
                        <a:t>Sea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b="0" kern="12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  <a:endParaRPr lang="en-GB" sz="1200" b="0" kern="12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b="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b="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b="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b="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b="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0.94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b="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9337961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b="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9337961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679737"/>
                  </a:ext>
                </a:extLst>
              </a:tr>
              <a:tr h="460185">
                <a:tc>
                  <a:txBody>
                    <a:bodyPr/>
                    <a:lstStyle/>
                    <a:p>
                      <a:r>
                        <a:rPr lang="en-US" dirty="0"/>
                        <a:t>Oil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b="1" kern="1200">
                          <a:solidFill>
                            <a:schemeClr val="tx1"/>
                          </a:solidFill>
                          <a:effectLst/>
                          <a:latin typeface="Segoe UI"/>
                          <a:ea typeface="Times New Roman" panose="02020603050405020304" pitchFamily="18" charset="0"/>
                          <a:cs typeface="Times New Roman"/>
                        </a:rPr>
                        <a:t>0.32</a:t>
                      </a:r>
                      <a:endParaRPr lang="en-GB" sz="1200" b="1" kern="1200">
                        <a:solidFill>
                          <a:schemeClr val="tx1"/>
                        </a:solidFill>
                        <a:effectLst/>
                        <a:latin typeface="Segoe U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76200" marR="76200" marT="76200" marB="762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b="1">
                          <a:solidFill>
                            <a:schemeClr val="tx1"/>
                          </a:solidFill>
                          <a:effectLst/>
                          <a:latin typeface="Segoe UI"/>
                          <a:ea typeface="Times New Roman" panose="02020603050405020304" pitchFamily="18" charset="0"/>
                          <a:cs typeface="Times New Roman"/>
                        </a:rPr>
                        <a:t>0.37</a:t>
                      </a:r>
                      <a:endParaRPr lang="en-GB" sz="1200" b="1">
                        <a:solidFill>
                          <a:schemeClr val="tx1"/>
                        </a:solidFill>
                        <a:effectLst/>
                        <a:latin typeface="Segoe U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76200" marR="76200" marT="76200" marB="762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b="1">
                          <a:solidFill>
                            <a:schemeClr val="tx1"/>
                          </a:solidFill>
                          <a:effectLst/>
                          <a:latin typeface="Segoe UI"/>
                          <a:ea typeface="Times New Roman" panose="02020603050405020304" pitchFamily="18" charset="0"/>
                          <a:cs typeface="Times New Roman"/>
                        </a:rPr>
                        <a:t>0.38</a:t>
                      </a:r>
                      <a:endParaRPr lang="en-GB" sz="1200" b="1">
                        <a:solidFill>
                          <a:schemeClr val="tx1"/>
                        </a:solidFill>
                        <a:effectLst/>
                        <a:latin typeface="Segoe U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76200" marR="76200" marT="76200" marB="762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b="1">
                          <a:solidFill>
                            <a:schemeClr val="tx1"/>
                          </a:solidFill>
                          <a:effectLst/>
                          <a:latin typeface="Segoe UI"/>
                          <a:ea typeface="Times New Roman" panose="02020603050405020304" pitchFamily="18" charset="0"/>
                          <a:cs typeface="Times New Roman"/>
                        </a:rPr>
                        <a:t>0.47</a:t>
                      </a:r>
                      <a:endParaRPr lang="en-GB" sz="1200" b="1">
                        <a:solidFill>
                          <a:schemeClr val="tx1"/>
                        </a:solidFill>
                        <a:effectLst/>
                        <a:latin typeface="Segoe U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76200" marR="76200" marT="76200" marB="762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b="1">
                          <a:solidFill>
                            <a:schemeClr val="tx1"/>
                          </a:solidFill>
                          <a:effectLst/>
                          <a:latin typeface="Segoe UI"/>
                          <a:ea typeface="Times New Roman" panose="02020603050405020304" pitchFamily="18" charset="0"/>
                          <a:cs typeface="Times New Roman"/>
                        </a:rPr>
                        <a:t>0.34</a:t>
                      </a:r>
                      <a:endParaRPr lang="en-GB" sz="1200" b="1">
                        <a:solidFill>
                          <a:schemeClr val="tx1"/>
                        </a:solidFill>
                        <a:effectLst/>
                        <a:latin typeface="Segoe U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76200" marR="76200" marT="76200" marB="762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b="1">
                          <a:solidFill>
                            <a:schemeClr val="tx1"/>
                          </a:solidFill>
                          <a:effectLst/>
                          <a:latin typeface="Segoe UI"/>
                          <a:ea typeface="Times New Roman" panose="02020603050405020304" pitchFamily="18" charset="0"/>
                          <a:cs typeface="Times New Roman"/>
                        </a:rPr>
                        <a:t>0.42</a:t>
                      </a:r>
                      <a:endParaRPr lang="en-GB" sz="1200" b="1">
                        <a:solidFill>
                          <a:schemeClr val="tx1"/>
                        </a:solidFill>
                        <a:effectLst/>
                        <a:latin typeface="Segoe U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76200" marR="76200" marT="76200" marB="762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b="1">
                          <a:solidFill>
                            <a:schemeClr val="tx1"/>
                          </a:solidFill>
                          <a:effectLst/>
                          <a:latin typeface="Segoe UI"/>
                          <a:ea typeface="Times New Roman" panose="02020603050405020304" pitchFamily="18" charset="0"/>
                          <a:cs typeface="Times New Roman"/>
                        </a:rPr>
                        <a:t>816494</a:t>
                      </a:r>
                      <a:endParaRPr lang="en-GB" sz="1200" b="1">
                        <a:solidFill>
                          <a:schemeClr val="tx1"/>
                        </a:solidFill>
                        <a:effectLst/>
                        <a:latin typeface="Segoe U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76200" marR="76200" marT="76200" marB="762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b="1">
                          <a:solidFill>
                            <a:schemeClr val="tx1"/>
                          </a:solidFill>
                          <a:effectLst/>
                          <a:latin typeface="Segoe UI"/>
                          <a:ea typeface="Times New Roman" panose="02020603050405020304" pitchFamily="18" charset="0"/>
                          <a:cs typeface="Times New Roman"/>
                        </a:rPr>
                        <a:t>816494</a:t>
                      </a:r>
                      <a:endParaRPr lang="en-GB" sz="1200" b="1">
                        <a:solidFill>
                          <a:schemeClr val="tx1"/>
                        </a:solidFill>
                        <a:effectLst/>
                        <a:latin typeface="Segoe U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76200" marR="76200" marT="76200" marB="762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747449"/>
                  </a:ext>
                </a:extLst>
              </a:tr>
              <a:tr h="610013">
                <a:tc>
                  <a:txBody>
                    <a:bodyPr/>
                    <a:lstStyle/>
                    <a:p>
                      <a:r>
                        <a:rPr lang="en-US" dirty="0"/>
                        <a:t>Look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0.22</a:t>
                      </a:r>
                      <a:endParaRPr lang="en-GB" sz="1200" kern="12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0.32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0.19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0.23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154361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154361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817318"/>
                  </a:ext>
                </a:extLst>
              </a:tr>
              <a:tr h="610013">
                <a:tc>
                  <a:txBody>
                    <a:bodyPr/>
                    <a:lstStyle/>
                    <a:p>
                      <a:r>
                        <a:rPr lang="en-US" dirty="0"/>
                        <a:t>Ship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en-GB" sz="1200" kern="12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96344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96344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3406210"/>
                  </a:ext>
                </a:extLst>
              </a:tr>
              <a:tr h="610013">
                <a:tc>
                  <a:txBody>
                    <a:bodyPr/>
                    <a:lstStyle/>
                    <a:p>
                      <a:r>
                        <a:rPr lang="en-US" dirty="0"/>
                        <a:t>Land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kern="12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GB" sz="1200" kern="12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0.02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0.00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39640.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IN" sz="1200" dirty="0">
                          <a:effectLst/>
                          <a:latin typeface="Segoe UI" panose="020B0502040204020203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39640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290353"/>
                  </a:ext>
                </a:extLst>
              </a:tr>
            </a:tbl>
          </a:graphicData>
        </a:graphic>
      </p:graphicFrame>
      <p:pic>
        <p:nvPicPr>
          <p:cNvPr id="19" name="Picture 18" descr="A graph with different colored points&#10;&#10;Description automatically generated with medium confidence">
            <a:extLst>
              <a:ext uri="{FF2B5EF4-FFF2-40B4-BE49-F238E27FC236}">
                <a16:creationId xmlns:a16="http://schemas.microsoft.com/office/drawing/2014/main" id="{0531368E-90EF-B618-D898-410C15B73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200" y="5186971"/>
            <a:ext cx="1328589" cy="130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A blue and yellow dotted background&#10;&#10;Description automatically generated with medium confidence">
            <a:extLst>
              <a:ext uri="{FF2B5EF4-FFF2-40B4-BE49-F238E27FC236}">
                <a16:creationId xmlns:a16="http://schemas.microsoft.com/office/drawing/2014/main" id="{2AF507DC-3745-D72D-5F74-2675C5F2A2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839" y="5186972"/>
            <a:ext cx="1300304" cy="128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A blue and purple square with white numbers&#10;&#10;Description automatically generated with medium confidence">
            <a:extLst>
              <a:ext uri="{FF2B5EF4-FFF2-40B4-BE49-F238E27FC236}">
                <a16:creationId xmlns:a16="http://schemas.microsoft.com/office/drawing/2014/main" id="{10ECAE40-714F-D293-6E65-4773782F5A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3661" y="5189871"/>
            <a:ext cx="1300305" cy="12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DAF3A54-817B-CA6A-FC46-571CBA4EF3F9}"/>
              </a:ext>
            </a:extLst>
          </p:cNvPr>
          <p:cNvSpPr txBox="1"/>
          <p:nvPr/>
        </p:nvSpPr>
        <p:spPr>
          <a:xfrm>
            <a:off x="7231529" y="6442182"/>
            <a:ext cx="10627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Original label</a:t>
            </a:r>
            <a:endParaRPr lang="en-GB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B98F5D-54BE-BFC4-C865-F472170481C7}"/>
              </a:ext>
            </a:extLst>
          </p:cNvPr>
          <p:cNvSpPr txBox="1"/>
          <p:nvPr/>
        </p:nvSpPr>
        <p:spPr>
          <a:xfrm>
            <a:off x="8742809" y="6422748"/>
            <a:ext cx="16048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VV + Texture </a:t>
            </a:r>
            <a:endParaRPr lang="en-GB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AA047-B3DC-CB69-5AF6-D2C8CA7D633F}"/>
              </a:ext>
            </a:extLst>
          </p:cNvPr>
          <p:cNvSpPr txBox="1"/>
          <p:nvPr/>
        </p:nvSpPr>
        <p:spPr>
          <a:xfrm>
            <a:off x="10141591" y="6460721"/>
            <a:ext cx="1600395" cy="253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VV + Texture + Filters </a:t>
            </a:r>
            <a:endParaRPr lang="en-GB" sz="10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476EF-DE5F-8223-E7F4-F9267F36A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306" y="655941"/>
            <a:ext cx="5375860" cy="2964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34D207-1E1D-F03A-7782-836D37B7B26B}"/>
              </a:ext>
            </a:extLst>
          </p:cNvPr>
          <p:cNvSpPr txBox="1"/>
          <p:nvPr/>
        </p:nvSpPr>
        <p:spPr>
          <a:xfrm>
            <a:off x="3826539" y="2532912"/>
            <a:ext cx="215841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IN" sz="1600" b="1">
                <a:solidFill>
                  <a:srgbClr val="C55A11"/>
                </a:solidFill>
              </a:rPr>
              <a:t>                          *</a:t>
            </a:r>
            <a:r>
              <a:rPr lang="en-IN" sz="1600" b="1">
                <a:solidFill>
                  <a:srgbClr val="C55A11"/>
                </a:solidFill>
                <a:cs typeface="Calibri"/>
              </a:rPr>
              <a:t>IOU</a:t>
            </a:r>
            <a:r>
              <a:rPr lang="en-GB" sz="1600">
                <a:solidFill>
                  <a:srgbClr val="C55A11"/>
                </a:solidFill>
                <a:cs typeface="Calibri"/>
              </a:rPr>
              <a:t>​</a:t>
            </a:r>
            <a:endParaRPr lang="en-GB" sz="1600">
              <a:cs typeface="Calibri"/>
            </a:endParaRPr>
          </a:p>
        </p:txBody>
      </p:sp>
      <p:sp>
        <p:nvSpPr>
          <p:cNvPr id="31" name="CaixaDeTexto 20">
            <a:extLst>
              <a:ext uri="{FF2B5EF4-FFF2-40B4-BE49-F238E27FC236}">
                <a16:creationId xmlns:a16="http://schemas.microsoft.com/office/drawing/2014/main" id="{982F0770-185C-1E7F-397D-BAD44FCD71B9}"/>
              </a:ext>
            </a:extLst>
          </p:cNvPr>
          <p:cNvSpPr txBox="1"/>
          <p:nvPr/>
        </p:nvSpPr>
        <p:spPr>
          <a:xfrm>
            <a:off x="8330877" y="6596390"/>
            <a:ext cx="184731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sz="1100">
              <a:cs typeface="Calibri"/>
            </a:endParaRPr>
          </a:p>
        </p:txBody>
      </p:sp>
      <p:pic>
        <p:nvPicPr>
          <p:cNvPr id="37" name="Picture 36" descr="A black rectangle with white border&#10;&#10;Description automatically generated">
            <a:extLst>
              <a:ext uri="{FF2B5EF4-FFF2-40B4-BE49-F238E27FC236}">
                <a16:creationId xmlns:a16="http://schemas.microsoft.com/office/drawing/2014/main" id="{ADFE7472-DDD9-54B2-C3A0-03206F903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306" y="5002544"/>
            <a:ext cx="1642966" cy="184834"/>
          </a:xfrm>
          <a:prstGeom prst="rect">
            <a:avLst/>
          </a:prstGeom>
        </p:spPr>
      </p:pic>
      <p:pic>
        <p:nvPicPr>
          <p:cNvPr id="6" name="Picture 5" descr="A black square with blue dots&#10;&#10;Description automatically generated">
            <a:extLst>
              <a:ext uri="{FF2B5EF4-FFF2-40B4-BE49-F238E27FC236}">
                <a16:creationId xmlns:a16="http://schemas.microsoft.com/office/drawing/2014/main" id="{26842E29-7869-14D8-5CDB-443075308A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717" y="3549579"/>
            <a:ext cx="4736657" cy="1542753"/>
          </a:xfrm>
          <a:prstGeom prst="rect">
            <a:avLst/>
          </a:prstGeom>
        </p:spPr>
      </p:pic>
      <p:pic>
        <p:nvPicPr>
          <p:cNvPr id="7" name="Picture 6" descr="A black square with blue dots&#10;&#10;Description automatically generated">
            <a:extLst>
              <a:ext uri="{FF2B5EF4-FFF2-40B4-BE49-F238E27FC236}">
                <a16:creationId xmlns:a16="http://schemas.microsoft.com/office/drawing/2014/main" id="{121E1D7E-F9ED-35A3-14D0-88DCB733B4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5624" y="5002691"/>
            <a:ext cx="4772101" cy="146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64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141305"/>
            <a:ext cx="12192000" cy="468295"/>
          </a:xfrm>
          <a:prstGeom prst="rect">
            <a:avLst/>
          </a:prstGeom>
          <a:solidFill>
            <a:schemeClr val="tx1">
              <a:lumMod val="65000"/>
              <a:lumOff val="3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A261A78-3C76-3902-2388-C73E375C6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900"/>
            <a:ext cx="10515600" cy="589547"/>
          </a:xfrm>
        </p:spPr>
        <p:txBody>
          <a:bodyPr>
            <a:noAutofit/>
          </a:bodyPr>
          <a:lstStyle/>
          <a:p>
            <a:r>
              <a:rPr lang="en-US" sz="4000"/>
              <a:t>DEEPLABV3+: IMPLEMENTATION</a:t>
            </a:r>
            <a:endParaRPr lang="en-GB" sz="4000"/>
          </a:p>
        </p:txBody>
      </p:sp>
      <p:grpSp>
        <p:nvGrpSpPr>
          <p:cNvPr id="59" name="Grupo 58"/>
          <p:cNvGrpSpPr/>
          <p:nvPr/>
        </p:nvGrpSpPr>
        <p:grpSpPr>
          <a:xfrm>
            <a:off x="8867624" y="2651115"/>
            <a:ext cx="3186380" cy="1914421"/>
            <a:chOff x="8817535" y="2248136"/>
            <a:chExt cx="3186380" cy="1914421"/>
          </a:xfrm>
        </p:grpSpPr>
        <p:sp>
          <p:nvSpPr>
            <p:cNvPr id="56" name="Retângulo de cantos arredondados 55"/>
            <p:cNvSpPr/>
            <p:nvPr/>
          </p:nvSpPr>
          <p:spPr>
            <a:xfrm>
              <a:off x="8819946" y="2248136"/>
              <a:ext cx="3007096" cy="1914421"/>
            </a:xfrm>
            <a:prstGeom prst="roundRect">
              <a:avLst>
                <a:gd name="adj" fmla="val 579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2159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 2"/>
            <p:cNvSpPr/>
            <p:nvPr/>
          </p:nvSpPr>
          <p:spPr>
            <a:xfrm>
              <a:off x="8817535" y="2281237"/>
              <a:ext cx="3186380" cy="1846659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b="1" dirty="0"/>
                <a:t>Parameters:</a:t>
              </a:r>
            </a:p>
            <a:p>
              <a:pPr marL="180975" indent="-180975">
                <a:buFont typeface="Courier New" panose="02070309020205020404" pitchFamily="49" charset="0"/>
                <a:buChar char="o"/>
              </a:pPr>
              <a:r>
                <a:rPr lang="en-US" sz="1600" b="1" dirty="0"/>
                <a:t>Epochs</a:t>
              </a:r>
              <a:r>
                <a:rPr lang="en-US" sz="1600" dirty="0"/>
                <a:t> = 100</a:t>
              </a:r>
            </a:p>
            <a:p>
              <a:pPr marL="180975" indent="-180975">
                <a:buFont typeface="Courier New" panose="02070309020205020404" pitchFamily="49" charset="0"/>
                <a:buChar char="o"/>
              </a:pPr>
              <a:r>
                <a:rPr lang="en-US" sz="1600" b="1" dirty="0"/>
                <a:t>Activation Function </a:t>
              </a:r>
              <a:r>
                <a:rPr lang="en-US" sz="1600" dirty="0"/>
                <a:t>= </a:t>
              </a:r>
              <a:r>
                <a:rPr lang="pt-BR" sz="1600" dirty="0"/>
                <a:t>ReLU</a:t>
              </a:r>
            </a:p>
            <a:p>
              <a:pPr marL="180975" indent="-180975">
                <a:buFont typeface="Courier New" panose="02070309020205020404" pitchFamily="49" charset="0"/>
                <a:buChar char="o"/>
              </a:pPr>
              <a:r>
                <a:rPr lang="pt-BR" sz="1600" b="1" dirty="0"/>
                <a:t>Batch </a:t>
              </a:r>
              <a:r>
                <a:rPr lang="en-US" sz="1600" b="1" dirty="0"/>
                <a:t>Normalization</a:t>
              </a:r>
              <a:endParaRPr lang="en-US" sz="1600" b="1" dirty="0">
                <a:cs typeface="Calibri"/>
              </a:endParaRPr>
            </a:p>
            <a:p>
              <a:pPr marL="180975" indent="-180975">
                <a:buFont typeface="Courier New" panose="02070309020205020404" pitchFamily="49" charset="0"/>
                <a:buChar char="o"/>
              </a:pPr>
              <a:r>
                <a:rPr lang="en-US" sz="1600" b="1" dirty="0"/>
                <a:t>Loss Function </a:t>
              </a:r>
              <a:r>
                <a:rPr lang="en-US" sz="1600" dirty="0"/>
                <a:t>= Cross-entropy</a:t>
              </a:r>
              <a:endParaRPr lang="en-US" sz="1600" dirty="0">
                <a:cs typeface="Calibri"/>
              </a:endParaRPr>
            </a:p>
            <a:p>
              <a:pPr marL="180975" indent="-180975">
                <a:buFont typeface="Courier New" panose="02070309020205020404" pitchFamily="49" charset="0"/>
                <a:buChar char="o"/>
              </a:pPr>
              <a:r>
                <a:rPr lang="en-US" sz="1600" b="1" dirty="0"/>
                <a:t>Optimizer</a:t>
              </a:r>
              <a:r>
                <a:rPr lang="en-US" sz="1600" dirty="0"/>
                <a:t> =  Adam</a:t>
              </a:r>
              <a:endParaRPr lang="en-US" sz="1600" dirty="0">
                <a:cs typeface="Calibri"/>
              </a:endParaRPr>
            </a:p>
            <a:p>
              <a:pPr marL="180975" indent="-180975">
                <a:buFont typeface="Courier New" panose="02070309020205020404" pitchFamily="49" charset="0"/>
                <a:buChar char="o"/>
              </a:pPr>
              <a:r>
                <a:rPr lang="en-US" sz="1600" b="1" dirty="0"/>
                <a:t>Learning Rate </a:t>
              </a:r>
              <a:r>
                <a:rPr lang="en-US" sz="1600" dirty="0"/>
                <a:t>= 5 x 10</a:t>
              </a:r>
              <a:r>
                <a:rPr lang="en-US" sz="1600" baseline="30000" dirty="0"/>
                <a:t>-5</a:t>
              </a:r>
              <a:endParaRPr lang="en-US" sz="1600" dirty="0"/>
            </a:p>
          </p:txBody>
        </p:sp>
      </p:grpSp>
      <p:grpSp>
        <p:nvGrpSpPr>
          <p:cNvPr id="58" name="Grupo 57"/>
          <p:cNvGrpSpPr/>
          <p:nvPr/>
        </p:nvGrpSpPr>
        <p:grpSpPr>
          <a:xfrm>
            <a:off x="8867624" y="1009209"/>
            <a:ext cx="2769400" cy="1305895"/>
            <a:chOff x="9249670" y="715412"/>
            <a:chExt cx="2769400" cy="1305895"/>
          </a:xfrm>
        </p:grpSpPr>
        <p:sp>
          <p:nvSpPr>
            <p:cNvPr id="55" name="Retângulo de cantos arredondados 54"/>
            <p:cNvSpPr/>
            <p:nvPr/>
          </p:nvSpPr>
          <p:spPr>
            <a:xfrm>
              <a:off x="9249670" y="715412"/>
              <a:ext cx="2769400" cy="1305895"/>
            </a:xfrm>
            <a:prstGeom prst="roundRect">
              <a:avLst>
                <a:gd name="adj" fmla="val 1106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2159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Retângulo 51"/>
            <p:cNvSpPr/>
            <p:nvPr/>
          </p:nvSpPr>
          <p:spPr>
            <a:xfrm>
              <a:off x="9342011" y="782325"/>
              <a:ext cx="2605632" cy="5572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800"/>
                </a:lnSpc>
              </a:pPr>
              <a:r>
                <a:rPr lang="en-US" b="1"/>
                <a:t>Same Configuration used in the Dataset’ Paper:</a:t>
              </a:r>
            </a:p>
          </p:txBody>
        </p:sp>
        <p:sp>
          <p:nvSpPr>
            <p:cNvPr id="53" name="Retângulo 52"/>
            <p:cNvSpPr/>
            <p:nvPr/>
          </p:nvSpPr>
          <p:spPr>
            <a:xfrm>
              <a:off x="9652155" y="1317312"/>
              <a:ext cx="179908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pt-BR" dirty="0"/>
                <a:t>Training: 1002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pt-BR" dirty="0"/>
                <a:t>Test: 110</a:t>
              </a:r>
            </a:p>
          </p:txBody>
        </p:sp>
      </p:grpSp>
      <p:grpSp>
        <p:nvGrpSpPr>
          <p:cNvPr id="99" name="Grupo 98"/>
          <p:cNvGrpSpPr/>
          <p:nvPr/>
        </p:nvGrpSpPr>
        <p:grpSpPr>
          <a:xfrm>
            <a:off x="8867624" y="4965994"/>
            <a:ext cx="2832632" cy="1433432"/>
            <a:chOff x="9185482" y="4632847"/>
            <a:chExt cx="2832632" cy="1433432"/>
          </a:xfrm>
        </p:grpSpPr>
        <p:sp>
          <p:nvSpPr>
            <p:cNvPr id="57" name="Retângulo de cantos arredondados 56"/>
            <p:cNvSpPr/>
            <p:nvPr/>
          </p:nvSpPr>
          <p:spPr>
            <a:xfrm>
              <a:off x="9193502" y="4632847"/>
              <a:ext cx="2824612" cy="1433432"/>
            </a:xfrm>
            <a:prstGeom prst="roundRect">
              <a:avLst>
                <a:gd name="adj" fmla="val 579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2159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9185482" y="4688648"/>
              <a:ext cx="2832632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Classification Assessment:</a:t>
              </a:r>
            </a:p>
            <a:p>
              <a:pPr marL="180975" indent="-180975">
                <a:buFont typeface="Courier New" panose="02070309020205020404" pitchFamily="49" charset="0"/>
                <a:buChar char="o"/>
              </a:pPr>
              <a:r>
                <a:rPr lang="en-US" sz="1600" dirty="0"/>
                <a:t>Overall Accuracy</a:t>
              </a:r>
            </a:p>
            <a:p>
              <a:pPr marL="180975" indent="-180975">
                <a:buFont typeface="Courier New" panose="02070309020205020404" pitchFamily="49" charset="0"/>
                <a:buChar char="o"/>
              </a:pPr>
              <a:r>
                <a:rPr lang="en-US" sz="1600" dirty="0"/>
                <a:t>Loss Curve</a:t>
              </a:r>
            </a:p>
            <a:p>
              <a:pPr marL="180975" indent="-180975">
                <a:buFont typeface="Courier New" panose="02070309020205020404" pitchFamily="49" charset="0"/>
                <a:buChar char="o"/>
              </a:pPr>
              <a:r>
                <a:rPr lang="en-US" sz="1600" dirty="0"/>
                <a:t>Error Rate Curve</a:t>
              </a:r>
            </a:p>
            <a:p>
              <a:pPr marL="180975" indent="-180975">
                <a:buFont typeface="Courier New" panose="02070309020205020404" pitchFamily="49" charset="0"/>
                <a:buChar char="o"/>
              </a:pPr>
              <a:r>
                <a:rPr lang="en-US" sz="1600" dirty="0"/>
                <a:t>Intersection over Union (</a:t>
              </a:r>
              <a:r>
                <a:rPr lang="en-US" sz="1600" dirty="0" err="1"/>
                <a:t>IoU</a:t>
              </a:r>
              <a:r>
                <a:rPr lang="en-US" sz="1600" dirty="0"/>
                <a:t>)</a:t>
              </a:r>
            </a:p>
          </p:txBody>
        </p:sp>
      </p:grpSp>
      <p:sp>
        <p:nvSpPr>
          <p:cNvPr id="4" name="Retângulo 3"/>
          <p:cNvSpPr/>
          <p:nvPr/>
        </p:nvSpPr>
        <p:spPr>
          <a:xfrm>
            <a:off x="-26251" y="920344"/>
            <a:ext cx="8839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374151"/>
                </a:solidFill>
                <a:latin typeface="+mj-lt"/>
              </a:rPr>
              <a:t>DeepLabV3+ model Architecture for Semantic Segmentation</a:t>
            </a:r>
            <a:endParaRPr lang="pt-BR">
              <a:latin typeface="+mj-lt"/>
            </a:endParaRPr>
          </a:p>
        </p:txBody>
      </p:sp>
      <p:cxnSp>
        <p:nvCxnSpPr>
          <p:cNvPr id="105" name="Conector reto 104"/>
          <p:cNvCxnSpPr/>
          <p:nvPr/>
        </p:nvCxnSpPr>
        <p:spPr>
          <a:xfrm flipH="1">
            <a:off x="8707275" y="1029528"/>
            <a:ext cx="0" cy="5436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0BA5030-7C75-C36D-5F48-83C3476A498A}"/>
              </a:ext>
            </a:extLst>
          </p:cNvPr>
          <p:cNvSpPr txBox="1"/>
          <p:nvPr/>
        </p:nvSpPr>
        <p:spPr>
          <a:xfrm>
            <a:off x="780544" y="6191346"/>
            <a:ext cx="6205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Batch Size = 12      Patch Size = 320</a:t>
            </a:r>
            <a:endParaRPr lang="en-GB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3" y="1594824"/>
            <a:ext cx="9041644" cy="43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92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141305"/>
            <a:ext cx="12192000" cy="468295"/>
          </a:xfrm>
          <a:prstGeom prst="rect">
            <a:avLst/>
          </a:prstGeom>
          <a:solidFill>
            <a:schemeClr val="tx1">
              <a:lumMod val="65000"/>
              <a:lumOff val="3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A261A78-3C76-3902-2388-C73E375C6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900"/>
            <a:ext cx="10515600" cy="589547"/>
          </a:xfrm>
        </p:spPr>
        <p:txBody>
          <a:bodyPr>
            <a:noAutofit/>
          </a:bodyPr>
          <a:lstStyle/>
          <a:p>
            <a:r>
              <a:rPr lang="en-US" sz="4000"/>
              <a:t>DEEPLAB: RESULTS</a:t>
            </a:r>
            <a:endParaRPr lang="en-GB" sz="4000"/>
          </a:p>
        </p:txBody>
      </p:sp>
      <p:grpSp>
        <p:nvGrpSpPr>
          <p:cNvPr id="187" name="Grupo 186"/>
          <p:cNvGrpSpPr/>
          <p:nvPr/>
        </p:nvGrpSpPr>
        <p:grpSpPr>
          <a:xfrm>
            <a:off x="5737651" y="3149417"/>
            <a:ext cx="6529941" cy="3739147"/>
            <a:chOff x="5737651" y="3149417"/>
            <a:chExt cx="6529941" cy="3739147"/>
          </a:xfrm>
        </p:grpSpPr>
        <p:grpSp>
          <p:nvGrpSpPr>
            <p:cNvPr id="178" name="Grupo 177"/>
            <p:cNvGrpSpPr/>
            <p:nvPr/>
          </p:nvGrpSpPr>
          <p:grpSpPr>
            <a:xfrm>
              <a:off x="5737651" y="3149417"/>
              <a:ext cx="5491938" cy="3739147"/>
              <a:chOff x="6096000" y="3149417"/>
              <a:chExt cx="5491938" cy="3739147"/>
            </a:xfrm>
          </p:grpSpPr>
          <p:grpSp>
            <p:nvGrpSpPr>
              <p:cNvPr id="17" name="Grupo 16"/>
              <p:cNvGrpSpPr/>
              <p:nvPr/>
            </p:nvGrpSpPr>
            <p:grpSpPr>
              <a:xfrm>
                <a:off x="6096000" y="3398293"/>
                <a:ext cx="5476240" cy="3490271"/>
                <a:chOff x="5670885" y="3398293"/>
                <a:chExt cx="5476240" cy="3490271"/>
              </a:xfrm>
            </p:grpSpPr>
            <p:pic>
              <p:nvPicPr>
                <p:cNvPr id="8" name="Imagem 7"/>
                <p:cNvPicPr/>
                <p:nvPr/>
              </p:nvPicPr>
              <p:blipFill rotWithShape="1">
                <a:blip r:embed="rId3"/>
                <a:srcRect t="22212"/>
                <a:stretch/>
              </p:blipFill>
              <p:spPr>
                <a:xfrm>
                  <a:off x="5670885" y="3398293"/>
                  <a:ext cx="5476240" cy="983308"/>
                </a:xfrm>
                <a:prstGeom prst="rect">
                  <a:avLst/>
                </a:prstGeom>
              </p:spPr>
            </p:pic>
            <p:pic>
              <p:nvPicPr>
                <p:cNvPr id="9" name="Imagem 8"/>
                <p:cNvPicPr/>
                <p:nvPr/>
              </p:nvPicPr>
              <p:blipFill rotWithShape="1">
                <a:blip r:embed="rId4"/>
                <a:srcRect t="1725"/>
                <a:stretch/>
              </p:blipFill>
              <p:spPr>
                <a:xfrm>
                  <a:off x="5747085" y="4391025"/>
                  <a:ext cx="5400040" cy="1076478"/>
                </a:xfrm>
                <a:prstGeom prst="rect">
                  <a:avLst/>
                </a:prstGeom>
              </p:spPr>
            </p:pic>
            <p:pic>
              <p:nvPicPr>
                <p:cNvPr id="10" name="Imagem 9"/>
                <p:cNvPicPr/>
                <p:nvPr/>
              </p:nvPicPr>
              <p:blipFill rotWithShape="1">
                <a:blip r:embed="rId5"/>
                <a:srcRect t="2149"/>
                <a:stretch/>
              </p:blipFill>
              <p:spPr>
                <a:xfrm>
                  <a:off x="5747085" y="5476874"/>
                  <a:ext cx="5400040" cy="1065001"/>
                </a:xfrm>
                <a:prstGeom prst="rect">
                  <a:avLst/>
                </a:prstGeom>
              </p:spPr>
            </p:pic>
            <p:grpSp>
              <p:nvGrpSpPr>
                <p:cNvPr id="34" name="Grupo 33"/>
                <p:cNvGrpSpPr/>
                <p:nvPr/>
              </p:nvGrpSpPr>
              <p:grpSpPr>
                <a:xfrm>
                  <a:off x="7789710" y="6439646"/>
                  <a:ext cx="1507787" cy="422482"/>
                  <a:chOff x="1928454" y="6439646"/>
                  <a:chExt cx="1507787" cy="422482"/>
                </a:xfrm>
              </p:grpSpPr>
              <p:sp>
                <p:nvSpPr>
                  <p:cNvPr id="35" name="Elipse 34"/>
                  <p:cNvSpPr/>
                  <p:nvPr/>
                </p:nvSpPr>
                <p:spPr>
                  <a:xfrm>
                    <a:off x="1928454" y="6677323"/>
                    <a:ext cx="108000" cy="108000"/>
                  </a:xfrm>
                  <a:prstGeom prst="ellipse">
                    <a:avLst/>
                  </a:prstGeom>
                  <a:solidFill>
                    <a:srgbClr val="00FFFF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" name="Elipse 35"/>
                  <p:cNvSpPr/>
                  <p:nvPr/>
                </p:nvSpPr>
                <p:spPr>
                  <a:xfrm>
                    <a:off x="2943225" y="6677323"/>
                    <a:ext cx="108000" cy="108000"/>
                  </a:xfrm>
                  <a:prstGeom prst="ellipse">
                    <a:avLst/>
                  </a:prstGeom>
                  <a:solidFill>
                    <a:srgbClr val="EEEC2C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" name="Elipse 36"/>
                  <p:cNvSpPr/>
                  <p:nvPr/>
                </p:nvSpPr>
                <p:spPr>
                  <a:xfrm>
                    <a:off x="2528495" y="6516451"/>
                    <a:ext cx="108000" cy="108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" name="Elipse 37"/>
                  <p:cNvSpPr/>
                  <p:nvPr/>
                </p:nvSpPr>
                <p:spPr>
                  <a:xfrm>
                    <a:off x="1928454" y="6516451"/>
                    <a:ext cx="108000" cy="108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" name="Elipse 40"/>
                  <p:cNvSpPr/>
                  <p:nvPr/>
                </p:nvSpPr>
                <p:spPr>
                  <a:xfrm>
                    <a:off x="2366570" y="6677323"/>
                    <a:ext cx="108000" cy="108000"/>
                  </a:xfrm>
                  <a:prstGeom prst="ellipse">
                    <a:avLst/>
                  </a:prstGeom>
                  <a:solidFill>
                    <a:srgbClr val="00FF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" name="CaixaDeTexto 41"/>
                  <p:cNvSpPr txBox="1"/>
                  <p:nvPr/>
                </p:nvSpPr>
                <p:spPr>
                  <a:xfrm>
                    <a:off x="1989385" y="6439646"/>
                    <a:ext cx="548548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/>
                      <a:t>Ocean</a:t>
                    </a:r>
                  </a:p>
                </p:txBody>
              </p:sp>
              <p:sp>
                <p:nvSpPr>
                  <p:cNvPr id="43" name="CaixaDeTexto 42"/>
                  <p:cNvSpPr txBox="1"/>
                  <p:nvPr/>
                </p:nvSpPr>
                <p:spPr>
                  <a:xfrm>
                    <a:off x="1998944" y="6600518"/>
                    <a:ext cx="34176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/>
                      <a:t>Oil</a:t>
                    </a:r>
                  </a:p>
                </p:txBody>
              </p:sp>
              <p:sp>
                <p:nvSpPr>
                  <p:cNvPr id="44" name="CaixaDeTexto 43"/>
                  <p:cNvSpPr txBox="1"/>
                  <p:nvPr/>
                </p:nvSpPr>
                <p:spPr>
                  <a:xfrm>
                    <a:off x="2643847" y="6439646"/>
                    <a:ext cx="72167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/>
                      <a:t>Lookalike</a:t>
                    </a:r>
                  </a:p>
                </p:txBody>
              </p:sp>
              <p:sp>
                <p:nvSpPr>
                  <p:cNvPr id="45" name="CaixaDeTexto 44"/>
                  <p:cNvSpPr txBox="1"/>
                  <p:nvPr/>
                </p:nvSpPr>
                <p:spPr>
                  <a:xfrm>
                    <a:off x="2491481" y="6600518"/>
                    <a:ext cx="45878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/>
                      <a:t>Land</a:t>
                    </a:r>
                  </a:p>
                </p:txBody>
              </p:sp>
              <p:sp>
                <p:nvSpPr>
                  <p:cNvPr id="46" name="CaixaDeTexto 45"/>
                  <p:cNvSpPr txBox="1"/>
                  <p:nvPr/>
                </p:nvSpPr>
                <p:spPr>
                  <a:xfrm>
                    <a:off x="3007919" y="6600518"/>
                    <a:ext cx="42832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/>
                      <a:t>Ship</a:t>
                    </a:r>
                  </a:p>
                </p:txBody>
              </p:sp>
            </p:grpSp>
            <p:grpSp>
              <p:nvGrpSpPr>
                <p:cNvPr id="47" name="Grupo 46"/>
                <p:cNvGrpSpPr/>
                <p:nvPr/>
              </p:nvGrpSpPr>
              <p:grpSpPr>
                <a:xfrm>
                  <a:off x="9639338" y="6466082"/>
                  <a:ext cx="1507787" cy="422482"/>
                  <a:chOff x="1928454" y="6439646"/>
                  <a:chExt cx="1507787" cy="422482"/>
                </a:xfrm>
              </p:grpSpPr>
              <p:sp>
                <p:nvSpPr>
                  <p:cNvPr id="48" name="Elipse 47"/>
                  <p:cNvSpPr/>
                  <p:nvPr/>
                </p:nvSpPr>
                <p:spPr>
                  <a:xfrm>
                    <a:off x="1928454" y="6677323"/>
                    <a:ext cx="108000" cy="108000"/>
                  </a:xfrm>
                  <a:prstGeom prst="ellipse">
                    <a:avLst/>
                  </a:prstGeom>
                  <a:solidFill>
                    <a:srgbClr val="30678D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9" name="Elipse 48"/>
                  <p:cNvSpPr/>
                  <p:nvPr/>
                </p:nvSpPr>
                <p:spPr>
                  <a:xfrm>
                    <a:off x="2943225" y="6677323"/>
                    <a:ext cx="108000" cy="10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0" name="Elipse 49"/>
                  <p:cNvSpPr/>
                  <p:nvPr/>
                </p:nvSpPr>
                <p:spPr>
                  <a:xfrm>
                    <a:off x="2528495" y="6516451"/>
                    <a:ext cx="108000" cy="108000"/>
                  </a:xfrm>
                  <a:prstGeom prst="ellipse">
                    <a:avLst/>
                  </a:prstGeom>
                  <a:solidFill>
                    <a:srgbClr val="20908C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" name="Elipse 50"/>
                  <p:cNvSpPr/>
                  <p:nvPr/>
                </p:nvSpPr>
                <p:spPr>
                  <a:xfrm>
                    <a:off x="1928454" y="6516451"/>
                    <a:ext cx="108000" cy="108000"/>
                  </a:xfrm>
                  <a:prstGeom prst="ellipse">
                    <a:avLst/>
                  </a:prstGeom>
                  <a:solidFill>
                    <a:srgbClr val="440154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" name="Elipse 51"/>
                  <p:cNvSpPr/>
                  <p:nvPr/>
                </p:nvSpPr>
                <p:spPr>
                  <a:xfrm>
                    <a:off x="2366570" y="6677323"/>
                    <a:ext cx="108000" cy="108000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" name="CaixaDeTexto 52"/>
                  <p:cNvSpPr txBox="1"/>
                  <p:nvPr/>
                </p:nvSpPr>
                <p:spPr>
                  <a:xfrm>
                    <a:off x="1989385" y="6439646"/>
                    <a:ext cx="548548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/>
                      <a:t>Ocean</a:t>
                    </a:r>
                  </a:p>
                </p:txBody>
              </p:sp>
              <p:sp>
                <p:nvSpPr>
                  <p:cNvPr id="54" name="CaixaDeTexto 53"/>
                  <p:cNvSpPr txBox="1"/>
                  <p:nvPr/>
                </p:nvSpPr>
                <p:spPr>
                  <a:xfrm>
                    <a:off x="1998944" y="6600518"/>
                    <a:ext cx="34176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/>
                      <a:t>Oil</a:t>
                    </a:r>
                  </a:p>
                </p:txBody>
              </p:sp>
              <p:sp>
                <p:nvSpPr>
                  <p:cNvPr id="55" name="CaixaDeTexto 54"/>
                  <p:cNvSpPr txBox="1"/>
                  <p:nvPr/>
                </p:nvSpPr>
                <p:spPr>
                  <a:xfrm>
                    <a:off x="2643847" y="6439646"/>
                    <a:ext cx="72167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/>
                      <a:t>Lookalike</a:t>
                    </a:r>
                  </a:p>
                </p:txBody>
              </p:sp>
              <p:sp>
                <p:nvSpPr>
                  <p:cNvPr id="56" name="CaixaDeTexto 55"/>
                  <p:cNvSpPr txBox="1"/>
                  <p:nvPr/>
                </p:nvSpPr>
                <p:spPr>
                  <a:xfrm>
                    <a:off x="2491481" y="6600518"/>
                    <a:ext cx="458780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/>
                      <a:t>Land</a:t>
                    </a:r>
                  </a:p>
                </p:txBody>
              </p:sp>
              <p:sp>
                <p:nvSpPr>
                  <p:cNvPr id="57" name="CaixaDeTexto 56"/>
                  <p:cNvSpPr txBox="1"/>
                  <p:nvPr/>
                </p:nvSpPr>
                <p:spPr>
                  <a:xfrm>
                    <a:off x="3007919" y="6600518"/>
                    <a:ext cx="42832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/>
                      <a:t>Ship</a:t>
                    </a:r>
                  </a:p>
                </p:txBody>
              </p:sp>
            </p:grpSp>
          </p:grpSp>
          <p:grpSp>
            <p:nvGrpSpPr>
              <p:cNvPr id="68" name="Grupo 67"/>
              <p:cNvGrpSpPr/>
              <p:nvPr/>
            </p:nvGrpSpPr>
            <p:grpSpPr>
              <a:xfrm>
                <a:off x="6683284" y="3149417"/>
                <a:ext cx="4770331" cy="308744"/>
                <a:chOff x="829099" y="3159845"/>
                <a:chExt cx="4770331" cy="308744"/>
              </a:xfrm>
            </p:grpSpPr>
            <p:sp>
              <p:nvSpPr>
                <p:cNvPr id="69" name="CaixaDeTexto 68"/>
                <p:cNvSpPr txBox="1"/>
                <p:nvPr/>
              </p:nvSpPr>
              <p:spPr>
                <a:xfrm flipH="1">
                  <a:off x="2200756" y="3160812"/>
                  <a:ext cx="16271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/>
                    <a:t>Ground Truth Mask</a:t>
                  </a:r>
                </a:p>
              </p:txBody>
            </p:sp>
            <p:sp>
              <p:nvSpPr>
                <p:cNvPr id="70" name="CaixaDeTexto 69"/>
                <p:cNvSpPr txBox="1"/>
                <p:nvPr/>
              </p:nvSpPr>
              <p:spPr>
                <a:xfrm flipH="1">
                  <a:off x="4054905" y="3160812"/>
                  <a:ext cx="154452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/>
                    <a:t>Classification Map</a:t>
                  </a:r>
                </a:p>
              </p:txBody>
            </p:sp>
            <p:sp>
              <p:nvSpPr>
                <p:cNvPr id="71" name="CaixaDeTexto 70"/>
                <p:cNvSpPr txBox="1"/>
                <p:nvPr/>
              </p:nvSpPr>
              <p:spPr>
                <a:xfrm flipH="1">
                  <a:off x="829099" y="3159845"/>
                  <a:ext cx="86677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/>
                    <a:t>SAR Data</a:t>
                  </a:r>
                </a:p>
              </p:txBody>
            </p:sp>
          </p:grpSp>
          <p:grpSp>
            <p:nvGrpSpPr>
              <p:cNvPr id="78" name="Grupo 77"/>
              <p:cNvGrpSpPr/>
              <p:nvPr/>
            </p:nvGrpSpPr>
            <p:grpSpPr>
              <a:xfrm>
                <a:off x="6658570" y="4430501"/>
                <a:ext cx="886076" cy="538987"/>
                <a:chOff x="6683284" y="4467572"/>
                <a:chExt cx="886076" cy="538987"/>
              </a:xfrm>
            </p:grpSpPr>
            <p:sp>
              <p:nvSpPr>
                <p:cNvPr id="74" name="Retângulo 73"/>
                <p:cNvSpPr/>
                <p:nvPr/>
              </p:nvSpPr>
              <p:spPr>
                <a:xfrm>
                  <a:off x="6683284" y="4467572"/>
                  <a:ext cx="88607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>
                      <a:solidFill>
                        <a:schemeClr val="bg1"/>
                      </a:solidFill>
                    </a:rPr>
                    <a:t>Lookalike</a:t>
                  </a:r>
                </a:p>
              </p:txBody>
            </p:sp>
            <p:cxnSp>
              <p:nvCxnSpPr>
                <p:cNvPr id="75" name="Conector de seta reta 74"/>
                <p:cNvCxnSpPr/>
                <p:nvPr/>
              </p:nvCxnSpPr>
              <p:spPr>
                <a:xfrm flipH="1">
                  <a:off x="6907426" y="4715638"/>
                  <a:ext cx="0" cy="290921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Conector de seta reta 75"/>
                <p:cNvCxnSpPr/>
                <p:nvPr/>
              </p:nvCxnSpPr>
              <p:spPr>
                <a:xfrm flipH="1">
                  <a:off x="7072183" y="4715638"/>
                  <a:ext cx="0" cy="290921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Conector de seta reta 76"/>
                <p:cNvCxnSpPr/>
                <p:nvPr/>
              </p:nvCxnSpPr>
              <p:spPr>
                <a:xfrm flipH="1">
                  <a:off x="7208107" y="4715638"/>
                  <a:ext cx="0" cy="290921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upo 78"/>
              <p:cNvGrpSpPr/>
              <p:nvPr/>
            </p:nvGrpSpPr>
            <p:grpSpPr>
              <a:xfrm>
                <a:off x="10229013" y="4447369"/>
                <a:ext cx="886076" cy="538987"/>
                <a:chOff x="6683284" y="4467572"/>
                <a:chExt cx="886076" cy="538987"/>
              </a:xfrm>
            </p:grpSpPr>
            <p:sp>
              <p:nvSpPr>
                <p:cNvPr id="80" name="Retângulo 79"/>
                <p:cNvSpPr/>
                <p:nvPr/>
              </p:nvSpPr>
              <p:spPr>
                <a:xfrm>
                  <a:off x="6683284" y="4467572"/>
                  <a:ext cx="88607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>
                      <a:solidFill>
                        <a:schemeClr val="bg1"/>
                      </a:solidFill>
                    </a:rPr>
                    <a:t>Lookalike</a:t>
                  </a:r>
                </a:p>
              </p:txBody>
            </p:sp>
            <p:cxnSp>
              <p:nvCxnSpPr>
                <p:cNvPr id="81" name="Conector de seta reta 80"/>
                <p:cNvCxnSpPr/>
                <p:nvPr/>
              </p:nvCxnSpPr>
              <p:spPr>
                <a:xfrm flipH="1">
                  <a:off x="6907426" y="4715638"/>
                  <a:ext cx="0" cy="290921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Conector de seta reta 81"/>
                <p:cNvCxnSpPr/>
                <p:nvPr/>
              </p:nvCxnSpPr>
              <p:spPr>
                <a:xfrm flipH="1">
                  <a:off x="7072183" y="4715638"/>
                  <a:ext cx="0" cy="290921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Conector de seta reta 82"/>
                <p:cNvCxnSpPr/>
                <p:nvPr/>
              </p:nvCxnSpPr>
              <p:spPr>
                <a:xfrm flipH="1">
                  <a:off x="7208107" y="4715638"/>
                  <a:ext cx="0" cy="290921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upo 85"/>
              <p:cNvGrpSpPr/>
              <p:nvPr/>
            </p:nvGrpSpPr>
            <p:grpSpPr>
              <a:xfrm>
                <a:off x="7238301" y="4979248"/>
                <a:ext cx="396262" cy="427526"/>
                <a:chOff x="7213587" y="4979248"/>
                <a:chExt cx="396262" cy="427526"/>
              </a:xfrm>
            </p:grpSpPr>
            <p:sp>
              <p:nvSpPr>
                <p:cNvPr id="84" name="Retângulo 83"/>
                <p:cNvSpPr/>
                <p:nvPr/>
              </p:nvSpPr>
              <p:spPr>
                <a:xfrm>
                  <a:off x="7213587" y="5098997"/>
                  <a:ext cx="39626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>
                      <a:solidFill>
                        <a:srgbClr val="00FFFF"/>
                      </a:solidFill>
                    </a:rPr>
                    <a:t>Oil</a:t>
                  </a:r>
                  <a:endParaRPr lang="pt-BR" sz="1400">
                    <a:solidFill>
                      <a:srgbClr val="00FFFF"/>
                    </a:solidFill>
                  </a:endParaRPr>
                </a:p>
              </p:txBody>
            </p:sp>
            <p:cxnSp>
              <p:nvCxnSpPr>
                <p:cNvPr id="85" name="Conector de seta reta 84"/>
                <p:cNvCxnSpPr/>
                <p:nvPr/>
              </p:nvCxnSpPr>
              <p:spPr>
                <a:xfrm flipH="1" flipV="1">
                  <a:off x="7372863" y="4979248"/>
                  <a:ext cx="0" cy="216000"/>
                </a:xfrm>
                <a:prstGeom prst="straightConnector1">
                  <a:avLst/>
                </a:prstGeom>
                <a:ln>
                  <a:solidFill>
                    <a:srgbClr val="00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upo 86"/>
              <p:cNvGrpSpPr/>
              <p:nvPr/>
            </p:nvGrpSpPr>
            <p:grpSpPr>
              <a:xfrm>
                <a:off x="10888129" y="4961344"/>
                <a:ext cx="396262" cy="427526"/>
                <a:chOff x="7213587" y="4979248"/>
                <a:chExt cx="396262" cy="427526"/>
              </a:xfrm>
            </p:grpSpPr>
            <p:sp>
              <p:nvSpPr>
                <p:cNvPr id="88" name="Retângulo 87"/>
                <p:cNvSpPr/>
                <p:nvPr/>
              </p:nvSpPr>
              <p:spPr>
                <a:xfrm>
                  <a:off x="7213587" y="5098997"/>
                  <a:ext cx="39626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>
                      <a:solidFill>
                        <a:srgbClr val="00FFFF"/>
                      </a:solidFill>
                    </a:rPr>
                    <a:t>Oil</a:t>
                  </a:r>
                  <a:endParaRPr lang="pt-BR" sz="1400">
                    <a:solidFill>
                      <a:srgbClr val="00FFFF"/>
                    </a:solidFill>
                  </a:endParaRPr>
                </a:p>
              </p:txBody>
            </p:sp>
            <p:cxnSp>
              <p:nvCxnSpPr>
                <p:cNvPr id="89" name="Conector de seta reta 88"/>
                <p:cNvCxnSpPr/>
                <p:nvPr/>
              </p:nvCxnSpPr>
              <p:spPr>
                <a:xfrm flipH="1" flipV="1">
                  <a:off x="7372863" y="4979248"/>
                  <a:ext cx="0" cy="216000"/>
                </a:xfrm>
                <a:prstGeom prst="straightConnector1">
                  <a:avLst/>
                </a:prstGeom>
                <a:ln>
                  <a:solidFill>
                    <a:srgbClr val="00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upo 89"/>
              <p:cNvGrpSpPr/>
              <p:nvPr/>
            </p:nvGrpSpPr>
            <p:grpSpPr>
              <a:xfrm>
                <a:off x="9046599" y="4976427"/>
                <a:ext cx="396262" cy="427526"/>
                <a:chOff x="7213587" y="4979248"/>
                <a:chExt cx="396262" cy="427526"/>
              </a:xfrm>
            </p:grpSpPr>
            <p:sp>
              <p:nvSpPr>
                <p:cNvPr id="91" name="Retângulo 90"/>
                <p:cNvSpPr/>
                <p:nvPr/>
              </p:nvSpPr>
              <p:spPr>
                <a:xfrm>
                  <a:off x="7213587" y="5098997"/>
                  <a:ext cx="39626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>
                      <a:solidFill>
                        <a:srgbClr val="00FFFF"/>
                      </a:solidFill>
                    </a:rPr>
                    <a:t>Oil</a:t>
                  </a:r>
                  <a:endParaRPr lang="pt-BR" sz="1400">
                    <a:solidFill>
                      <a:srgbClr val="00FFFF"/>
                    </a:solidFill>
                  </a:endParaRPr>
                </a:p>
              </p:txBody>
            </p:sp>
            <p:cxnSp>
              <p:nvCxnSpPr>
                <p:cNvPr id="92" name="Conector de seta reta 91"/>
                <p:cNvCxnSpPr/>
                <p:nvPr/>
              </p:nvCxnSpPr>
              <p:spPr>
                <a:xfrm flipH="1" flipV="1">
                  <a:off x="7372863" y="4979248"/>
                  <a:ext cx="0" cy="216000"/>
                </a:xfrm>
                <a:prstGeom prst="straightConnector1">
                  <a:avLst/>
                </a:prstGeom>
                <a:ln>
                  <a:solidFill>
                    <a:srgbClr val="00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Grupo 138"/>
              <p:cNvGrpSpPr/>
              <p:nvPr/>
            </p:nvGrpSpPr>
            <p:grpSpPr>
              <a:xfrm>
                <a:off x="6923666" y="5640389"/>
                <a:ext cx="567411" cy="442405"/>
                <a:chOff x="158090" y="4583262"/>
                <a:chExt cx="567411" cy="442405"/>
              </a:xfrm>
            </p:grpSpPr>
            <p:grpSp>
              <p:nvGrpSpPr>
                <p:cNvPr id="140" name="Grupo 139"/>
                <p:cNvGrpSpPr/>
                <p:nvPr/>
              </p:nvGrpSpPr>
              <p:grpSpPr>
                <a:xfrm>
                  <a:off x="158090" y="4583262"/>
                  <a:ext cx="567411" cy="307777"/>
                  <a:chOff x="7005367" y="5061926"/>
                  <a:chExt cx="567411" cy="307777"/>
                </a:xfrm>
              </p:grpSpPr>
              <p:sp>
                <p:nvSpPr>
                  <p:cNvPr id="142" name="Retângulo 141"/>
                  <p:cNvSpPr/>
                  <p:nvPr/>
                </p:nvSpPr>
                <p:spPr>
                  <a:xfrm>
                    <a:off x="7176516" y="5061926"/>
                    <a:ext cx="396262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400" b="1">
                        <a:solidFill>
                          <a:srgbClr val="00FFFF"/>
                        </a:solidFill>
                      </a:rPr>
                      <a:t>Oil</a:t>
                    </a:r>
                    <a:endParaRPr lang="pt-BR" sz="1400">
                      <a:solidFill>
                        <a:srgbClr val="00FFFF"/>
                      </a:solidFill>
                    </a:endParaRPr>
                  </a:p>
                </p:txBody>
              </p:sp>
              <p:cxnSp>
                <p:nvCxnSpPr>
                  <p:cNvPr id="143" name="Conector de seta reta 142"/>
                  <p:cNvCxnSpPr/>
                  <p:nvPr/>
                </p:nvCxnSpPr>
                <p:spPr>
                  <a:xfrm rot="16200000" flipV="1">
                    <a:off x="7113367" y="5102815"/>
                    <a:ext cx="0" cy="216000"/>
                  </a:xfrm>
                  <a:prstGeom prst="straightConnector1">
                    <a:avLst/>
                  </a:prstGeom>
                  <a:ln>
                    <a:solidFill>
                      <a:srgbClr val="00FF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1" name="Conector de seta reta 140"/>
                <p:cNvCxnSpPr/>
                <p:nvPr/>
              </p:nvCxnSpPr>
              <p:spPr>
                <a:xfrm rot="16200000" flipV="1">
                  <a:off x="368922" y="4917667"/>
                  <a:ext cx="0" cy="216000"/>
                </a:xfrm>
                <a:prstGeom prst="straightConnector1">
                  <a:avLst/>
                </a:prstGeom>
                <a:ln>
                  <a:solidFill>
                    <a:srgbClr val="00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upo 143"/>
              <p:cNvGrpSpPr/>
              <p:nvPr/>
            </p:nvGrpSpPr>
            <p:grpSpPr>
              <a:xfrm>
                <a:off x="8691353" y="5619663"/>
                <a:ext cx="567411" cy="454762"/>
                <a:chOff x="108662" y="4583262"/>
                <a:chExt cx="567411" cy="454762"/>
              </a:xfrm>
            </p:grpSpPr>
            <p:grpSp>
              <p:nvGrpSpPr>
                <p:cNvPr id="145" name="Grupo 144"/>
                <p:cNvGrpSpPr/>
                <p:nvPr/>
              </p:nvGrpSpPr>
              <p:grpSpPr>
                <a:xfrm>
                  <a:off x="108662" y="4583262"/>
                  <a:ext cx="567411" cy="307777"/>
                  <a:chOff x="6955939" y="5061926"/>
                  <a:chExt cx="567411" cy="307777"/>
                </a:xfrm>
              </p:grpSpPr>
              <p:sp>
                <p:nvSpPr>
                  <p:cNvPr id="147" name="Retângulo 146"/>
                  <p:cNvSpPr/>
                  <p:nvPr/>
                </p:nvSpPr>
                <p:spPr>
                  <a:xfrm>
                    <a:off x="7127088" y="5061926"/>
                    <a:ext cx="396262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400" b="1">
                        <a:solidFill>
                          <a:srgbClr val="00FFFF"/>
                        </a:solidFill>
                      </a:rPr>
                      <a:t>Oil</a:t>
                    </a:r>
                    <a:endParaRPr lang="pt-BR" sz="1400">
                      <a:solidFill>
                        <a:srgbClr val="00FFFF"/>
                      </a:solidFill>
                    </a:endParaRPr>
                  </a:p>
                </p:txBody>
              </p:sp>
              <p:cxnSp>
                <p:nvCxnSpPr>
                  <p:cNvPr id="148" name="Conector de seta reta 147"/>
                  <p:cNvCxnSpPr/>
                  <p:nvPr/>
                </p:nvCxnSpPr>
                <p:spPr>
                  <a:xfrm rot="16200000" flipV="1">
                    <a:off x="7063939" y="5102815"/>
                    <a:ext cx="0" cy="216000"/>
                  </a:xfrm>
                  <a:prstGeom prst="straightConnector1">
                    <a:avLst/>
                  </a:prstGeom>
                  <a:ln>
                    <a:solidFill>
                      <a:srgbClr val="00FF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6" name="Conector de seta reta 145"/>
                <p:cNvCxnSpPr/>
                <p:nvPr/>
              </p:nvCxnSpPr>
              <p:spPr>
                <a:xfrm rot="16200000" flipV="1">
                  <a:off x="368922" y="4930024"/>
                  <a:ext cx="0" cy="216000"/>
                </a:xfrm>
                <a:prstGeom prst="straightConnector1">
                  <a:avLst/>
                </a:prstGeom>
                <a:ln>
                  <a:solidFill>
                    <a:srgbClr val="00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upo 148"/>
              <p:cNvGrpSpPr/>
              <p:nvPr/>
            </p:nvGrpSpPr>
            <p:grpSpPr>
              <a:xfrm>
                <a:off x="10575570" y="5673701"/>
                <a:ext cx="567411" cy="417691"/>
                <a:chOff x="195161" y="4620333"/>
                <a:chExt cx="567411" cy="417691"/>
              </a:xfrm>
            </p:grpSpPr>
            <p:grpSp>
              <p:nvGrpSpPr>
                <p:cNvPr id="150" name="Grupo 149"/>
                <p:cNvGrpSpPr/>
                <p:nvPr/>
              </p:nvGrpSpPr>
              <p:grpSpPr>
                <a:xfrm>
                  <a:off x="195161" y="4620333"/>
                  <a:ext cx="567411" cy="307777"/>
                  <a:chOff x="7042438" y="5098997"/>
                  <a:chExt cx="567411" cy="307777"/>
                </a:xfrm>
              </p:grpSpPr>
              <p:sp>
                <p:nvSpPr>
                  <p:cNvPr id="152" name="Retângulo 151"/>
                  <p:cNvSpPr/>
                  <p:nvPr/>
                </p:nvSpPr>
                <p:spPr>
                  <a:xfrm>
                    <a:off x="7213587" y="5098997"/>
                    <a:ext cx="396262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400" b="1">
                        <a:solidFill>
                          <a:srgbClr val="00FFFF"/>
                        </a:solidFill>
                      </a:rPr>
                      <a:t>Oil</a:t>
                    </a:r>
                    <a:endParaRPr lang="pt-BR" sz="1400">
                      <a:solidFill>
                        <a:srgbClr val="00FFFF"/>
                      </a:solidFill>
                    </a:endParaRPr>
                  </a:p>
                </p:txBody>
              </p:sp>
              <p:cxnSp>
                <p:nvCxnSpPr>
                  <p:cNvPr id="153" name="Conector de seta reta 152"/>
                  <p:cNvCxnSpPr/>
                  <p:nvPr/>
                </p:nvCxnSpPr>
                <p:spPr>
                  <a:xfrm rot="16200000" flipV="1">
                    <a:off x="7150438" y="5139886"/>
                    <a:ext cx="0" cy="216000"/>
                  </a:xfrm>
                  <a:prstGeom prst="straightConnector1">
                    <a:avLst/>
                  </a:prstGeom>
                  <a:ln>
                    <a:solidFill>
                      <a:srgbClr val="00FF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51" name="Conector de seta reta 150"/>
                <p:cNvCxnSpPr/>
                <p:nvPr/>
              </p:nvCxnSpPr>
              <p:spPr>
                <a:xfrm rot="16200000" flipV="1">
                  <a:off x="368922" y="4930024"/>
                  <a:ext cx="0" cy="216000"/>
                </a:xfrm>
                <a:prstGeom prst="straightConnector1">
                  <a:avLst/>
                </a:prstGeom>
                <a:ln>
                  <a:solidFill>
                    <a:srgbClr val="00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Grupo 153"/>
              <p:cNvGrpSpPr/>
              <p:nvPr/>
            </p:nvGrpSpPr>
            <p:grpSpPr>
              <a:xfrm>
                <a:off x="11047405" y="5793374"/>
                <a:ext cx="540533" cy="478508"/>
                <a:chOff x="7065303" y="4928266"/>
                <a:chExt cx="540533" cy="478508"/>
              </a:xfrm>
            </p:grpSpPr>
            <p:sp>
              <p:nvSpPr>
                <p:cNvPr id="155" name="Retângulo 154"/>
                <p:cNvSpPr/>
                <p:nvPr/>
              </p:nvSpPr>
              <p:spPr>
                <a:xfrm>
                  <a:off x="7065303" y="5098997"/>
                  <a:ext cx="540533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>
                      <a:solidFill>
                        <a:srgbClr val="FFFF00"/>
                      </a:solidFill>
                    </a:rPr>
                    <a:t>Land</a:t>
                  </a:r>
                  <a:endParaRPr lang="pt-BR" sz="1400">
                    <a:solidFill>
                      <a:srgbClr val="FFFF00"/>
                    </a:solidFill>
                  </a:endParaRPr>
                </a:p>
              </p:txBody>
            </p:sp>
            <p:cxnSp>
              <p:nvCxnSpPr>
                <p:cNvPr id="156" name="Conector de seta reta 155"/>
                <p:cNvCxnSpPr/>
                <p:nvPr/>
              </p:nvCxnSpPr>
              <p:spPr>
                <a:xfrm flipH="1" flipV="1">
                  <a:off x="7375082" y="4928266"/>
                  <a:ext cx="0" cy="216000"/>
                </a:xfrm>
                <a:prstGeom prst="straightConnector1">
                  <a:avLst/>
                </a:prstGeom>
                <a:ln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7" name="Retângulo 156"/>
              <p:cNvSpPr/>
              <p:nvPr/>
            </p:nvSpPr>
            <p:spPr>
              <a:xfrm>
                <a:off x="8443174" y="3399372"/>
                <a:ext cx="88607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>
                    <a:solidFill>
                      <a:schemeClr val="bg1"/>
                    </a:solidFill>
                  </a:rPr>
                  <a:t>Lookalike</a:t>
                </a:r>
              </a:p>
            </p:txBody>
          </p:sp>
          <p:sp>
            <p:nvSpPr>
              <p:cNvPr id="158" name="Retângulo 157"/>
              <p:cNvSpPr/>
              <p:nvPr/>
            </p:nvSpPr>
            <p:spPr>
              <a:xfrm>
                <a:off x="10229012" y="3427235"/>
                <a:ext cx="88607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>
                    <a:solidFill>
                      <a:schemeClr val="bg1"/>
                    </a:solidFill>
                  </a:rPr>
                  <a:t>Lookalike</a:t>
                </a:r>
              </a:p>
            </p:txBody>
          </p:sp>
          <p:sp>
            <p:nvSpPr>
              <p:cNvPr id="159" name="Retângulo 158"/>
              <p:cNvSpPr/>
              <p:nvPr/>
            </p:nvSpPr>
            <p:spPr>
              <a:xfrm>
                <a:off x="6704287" y="3402164"/>
                <a:ext cx="88607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>
                    <a:solidFill>
                      <a:schemeClr val="bg1"/>
                    </a:solidFill>
                  </a:rPr>
                  <a:t>Lookalike</a:t>
                </a:r>
              </a:p>
            </p:txBody>
          </p:sp>
          <p:grpSp>
            <p:nvGrpSpPr>
              <p:cNvPr id="163" name="Grupo 162"/>
              <p:cNvGrpSpPr/>
              <p:nvPr/>
            </p:nvGrpSpPr>
            <p:grpSpPr>
              <a:xfrm>
                <a:off x="10032645" y="3781337"/>
                <a:ext cx="576193" cy="307777"/>
                <a:chOff x="7213587" y="5098997"/>
                <a:chExt cx="576193" cy="307777"/>
              </a:xfrm>
            </p:grpSpPr>
            <p:sp>
              <p:nvSpPr>
                <p:cNvPr id="164" name="Retângulo 163"/>
                <p:cNvSpPr/>
                <p:nvPr/>
              </p:nvSpPr>
              <p:spPr>
                <a:xfrm>
                  <a:off x="7213587" y="5098997"/>
                  <a:ext cx="39626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>
                      <a:solidFill>
                        <a:srgbClr val="00FFFF"/>
                      </a:solidFill>
                    </a:rPr>
                    <a:t>Oil</a:t>
                  </a:r>
                  <a:endParaRPr lang="pt-BR" sz="1400">
                    <a:solidFill>
                      <a:srgbClr val="00FFFF"/>
                    </a:solidFill>
                  </a:endParaRPr>
                </a:p>
              </p:txBody>
            </p:sp>
            <p:cxnSp>
              <p:nvCxnSpPr>
                <p:cNvPr id="165" name="Conector de seta reta 164"/>
                <p:cNvCxnSpPr/>
                <p:nvPr/>
              </p:nvCxnSpPr>
              <p:spPr>
                <a:xfrm rot="5400000" flipH="1" flipV="1">
                  <a:off x="7681780" y="5139886"/>
                  <a:ext cx="0" cy="216000"/>
                </a:xfrm>
                <a:prstGeom prst="straightConnector1">
                  <a:avLst/>
                </a:prstGeom>
                <a:ln>
                  <a:solidFill>
                    <a:srgbClr val="00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upo 171"/>
              <p:cNvGrpSpPr/>
              <p:nvPr/>
            </p:nvGrpSpPr>
            <p:grpSpPr>
              <a:xfrm>
                <a:off x="7491077" y="5810216"/>
                <a:ext cx="555055" cy="307777"/>
                <a:chOff x="7054794" y="5098997"/>
                <a:chExt cx="555055" cy="307777"/>
              </a:xfrm>
            </p:grpSpPr>
            <p:sp>
              <p:nvSpPr>
                <p:cNvPr id="173" name="Retângulo 172"/>
                <p:cNvSpPr/>
                <p:nvPr/>
              </p:nvSpPr>
              <p:spPr>
                <a:xfrm>
                  <a:off x="7213587" y="5098997"/>
                  <a:ext cx="39626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>
                      <a:solidFill>
                        <a:srgbClr val="00FFFF"/>
                      </a:solidFill>
                    </a:rPr>
                    <a:t>Oil</a:t>
                  </a:r>
                  <a:endParaRPr lang="pt-BR" sz="1400">
                    <a:solidFill>
                      <a:srgbClr val="00FFFF"/>
                    </a:solidFill>
                  </a:endParaRPr>
                </a:p>
              </p:txBody>
            </p:sp>
            <p:cxnSp>
              <p:nvCxnSpPr>
                <p:cNvPr id="174" name="Conector de seta reta 173"/>
                <p:cNvCxnSpPr/>
                <p:nvPr/>
              </p:nvCxnSpPr>
              <p:spPr>
                <a:xfrm rot="16200000" flipV="1">
                  <a:off x="7162794" y="5139886"/>
                  <a:ext cx="0" cy="216000"/>
                </a:xfrm>
                <a:prstGeom prst="straightConnector1">
                  <a:avLst/>
                </a:prstGeom>
                <a:ln>
                  <a:solidFill>
                    <a:srgbClr val="00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5" name="Grupo 174"/>
              <p:cNvGrpSpPr/>
              <p:nvPr/>
            </p:nvGrpSpPr>
            <p:grpSpPr>
              <a:xfrm>
                <a:off x="9260191" y="5789277"/>
                <a:ext cx="555055" cy="307777"/>
                <a:chOff x="7054794" y="5098997"/>
                <a:chExt cx="555055" cy="307777"/>
              </a:xfrm>
            </p:grpSpPr>
            <p:sp>
              <p:nvSpPr>
                <p:cNvPr id="176" name="Retângulo 175"/>
                <p:cNvSpPr/>
                <p:nvPr/>
              </p:nvSpPr>
              <p:spPr>
                <a:xfrm>
                  <a:off x="7213587" y="5098997"/>
                  <a:ext cx="39626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>
                      <a:solidFill>
                        <a:srgbClr val="00FFFF"/>
                      </a:solidFill>
                    </a:rPr>
                    <a:t>Oil</a:t>
                  </a:r>
                  <a:endParaRPr lang="pt-BR" sz="1400">
                    <a:solidFill>
                      <a:srgbClr val="00FFFF"/>
                    </a:solidFill>
                  </a:endParaRPr>
                </a:p>
              </p:txBody>
            </p:sp>
            <p:cxnSp>
              <p:nvCxnSpPr>
                <p:cNvPr id="177" name="Conector de seta reta 176"/>
                <p:cNvCxnSpPr/>
                <p:nvPr/>
              </p:nvCxnSpPr>
              <p:spPr>
                <a:xfrm rot="16200000" flipV="1">
                  <a:off x="7162794" y="5139886"/>
                  <a:ext cx="0" cy="216000"/>
                </a:xfrm>
                <a:prstGeom prst="straightConnector1">
                  <a:avLst/>
                </a:prstGeom>
                <a:ln>
                  <a:solidFill>
                    <a:srgbClr val="00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0" name="CaixaDeTexto 179"/>
            <p:cNvSpPr txBox="1"/>
            <p:nvPr/>
          </p:nvSpPr>
          <p:spPr>
            <a:xfrm>
              <a:off x="11145484" y="5732375"/>
              <a:ext cx="102207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sz="1200" dirty="0"/>
                <a:t>The thinner </a:t>
              </a:r>
            </a:p>
            <a:p>
              <a:pPr>
                <a:lnSpc>
                  <a:spcPts val="1200"/>
                </a:lnSpc>
              </a:pPr>
              <a:r>
                <a:rPr lang="en-US" sz="1200" dirty="0"/>
                <a:t>Oil Slick</a:t>
              </a:r>
            </a:p>
            <a:p>
              <a:pPr>
                <a:lnSpc>
                  <a:spcPts val="1200"/>
                </a:lnSpc>
              </a:pPr>
              <a:r>
                <a:rPr lang="en-US" sz="1200" dirty="0"/>
                <a:t>Not Detected</a:t>
              </a:r>
            </a:p>
          </p:txBody>
        </p:sp>
        <p:sp>
          <p:nvSpPr>
            <p:cNvPr id="181" name="CaixaDeTexto 180"/>
            <p:cNvSpPr txBox="1"/>
            <p:nvPr/>
          </p:nvSpPr>
          <p:spPr>
            <a:xfrm>
              <a:off x="11132929" y="4412597"/>
              <a:ext cx="1134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sz="1200" dirty="0"/>
                <a:t>Dark Spots not </a:t>
              </a:r>
            </a:p>
            <a:p>
              <a:pPr>
                <a:lnSpc>
                  <a:spcPts val="1200"/>
                </a:lnSpc>
              </a:pPr>
              <a:r>
                <a:rPr lang="en-US" sz="1200" dirty="0"/>
                <a:t>Mapped in</a:t>
              </a:r>
            </a:p>
            <a:p>
              <a:pPr>
                <a:lnSpc>
                  <a:spcPts val="1200"/>
                </a:lnSpc>
              </a:pPr>
              <a:r>
                <a:rPr lang="en-US" sz="1200" dirty="0"/>
                <a:t>the Mask But Detected by the Semantic Segmentation</a:t>
              </a:r>
              <a:r>
                <a:rPr lang="pt-BR" sz="1200" dirty="0"/>
                <a:t> </a:t>
              </a:r>
              <a:endParaRPr lang="en-US" sz="1200" dirty="0"/>
            </a:p>
          </p:txBody>
        </p:sp>
        <p:sp>
          <p:nvSpPr>
            <p:cNvPr id="182" name="CaixaDeTexto 181"/>
            <p:cNvSpPr txBox="1"/>
            <p:nvPr/>
          </p:nvSpPr>
          <p:spPr>
            <a:xfrm>
              <a:off x="11116932" y="3676838"/>
              <a:ext cx="8121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Confusion</a:t>
              </a:r>
            </a:p>
          </p:txBody>
        </p:sp>
      </p:grpSp>
      <p:grpSp>
        <p:nvGrpSpPr>
          <p:cNvPr id="186" name="Grupo 185"/>
          <p:cNvGrpSpPr/>
          <p:nvPr/>
        </p:nvGrpSpPr>
        <p:grpSpPr>
          <a:xfrm>
            <a:off x="40904" y="3159845"/>
            <a:ext cx="5586523" cy="3728719"/>
            <a:chOff x="40904" y="3159845"/>
            <a:chExt cx="5586523" cy="3728719"/>
          </a:xfrm>
        </p:grpSpPr>
        <p:grpSp>
          <p:nvGrpSpPr>
            <p:cNvPr id="179" name="Grupo 178"/>
            <p:cNvGrpSpPr/>
            <p:nvPr/>
          </p:nvGrpSpPr>
          <p:grpSpPr>
            <a:xfrm>
              <a:off x="40904" y="3159845"/>
              <a:ext cx="5409933" cy="3728719"/>
              <a:chOff x="40904" y="3159845"/>
              <a:chExt cx="5409933" cy="3728719"/>
            </a:xfrm>
          </p:grpSpPr>
          <p:grpSp>
            <p:nvGrpSpPr>
              <p:cNvPr id="59" name="Grupo 58"/>
              <p:cNvGrpSpPr/>
              <p:nvPr/>
            </p:nvGrpSpPr>
            <p:grpSpPr>
              <a:xfrm>
                <a:off x="40904" y="3159845"/>
                <a:ext cx="5409933" cy="3728719"/>
                <a:chOff x="314325" y="3159845"/>
                <a:chExt cx="5409933" cy="3728719"/>
              </a:xfrm>
            </p:grpSpPr>
            <p:grpSp>
              <p:nvGrpSpPr>
                <p:cNvPr id="22" name="Grupo 21"/>
                <p:cNvGrpSpPr/>
                <p:nvPr/>
              </p:nvGrpSpPr>
              <p:grpSpPr>
                <a:xfrm>
                  <a:off x="314325" y="3411940"/>
                  <a:ext cx="5409933" cy="3476624"/>
                  <a:chOff x="0" y="3411940"/>
                  <a:chExt cx="5409933" cy="3476624"/>
                </a:xfrm>
              </p:grpSpPr>
              <p:pic>
                <p:nvPicPr>
                  <p:cNvPr id="5" name="Imagem 4"/>
                  <p:cNvPicPr/>
                  <p:nvPr/>
                </p:nvPicPr>
                <p:blipFill rotWithShape="1">
                  <a:blip r:embed="rId6"/>
                  <a:srcRect t="10685" b="-1"/>
                  <a:stretch/>
                </p:blipFill>
                <p:spPr>
                  <a:xfrm>
                    <a:off x="9893" y="3411940"/>
                    <a:ext cx="5400040" cy="960188"/>
                  </a:xfrm>
                  <a:prstGeom prst="rect">
                    <a:avLst/>
                  </a:prstGeom>
                </p:spPr>
              </p:pic>
              <p:pic>
                <p:nvPicPr>
                  <p:cNvPr id="6" name="Imagem 5"/>
                  <p:cNvPicPr/>
                  <p:nvPr/>
                </p:nvPicPr>
                <p:blipFill rotWithShape="1">
                  <a:blip r:embed="rId7"/>
                  <a:srcRect t="16863"/>
                  <a:stretch/>
                </p:blipFill>
                <p:spPr>
                  <a:xfrm>
                    <a:off x="0" y="4407051"/>
                    <a:ext cx="5400040" cy="1019411"/>
                  </a:xfrm>
                  <a:prstGeom prst="rect">
                    <a:avLst/>
                  </a:prstGeom>
                </p:spPr>
              </p:pic>
              <p:pic>
                <p:nvPicPr>
                  <p:cNvPr id="7" name="Imagem 6"/>
                  <p:cNvPicPr/>
                  <p:nvPr/>
                </p:nvPicPr>
                <p:blipFill rotWithShape="1">
                  <a:blip r:embed="rId8"/>
                  <a:srcRect t="3712" b="-1"/>
                  <a:stretch/>
                </p:blipFill>
                <p:spPr>
                  <a:xfrm>
                    <a:off x="9893" y="5476875"/>
                    <a:ext cx="5400040" cy="1038225"/>
                  </a:xfrm>
                  <a:prstGeom prst="rect">
                    <a:avLst/>
                  </a:prstGeom>
                </p:spPr>
              </p:pic>
              <p:grpSp>
                <p:nvGrpSpPr>
                  <p:cNvPr id="12" name="Grupo 11"/>
                  <p:cNvGrpSpPr/>
                  <p:nvPr/>
                </p:nvGrpSpPr>
                <p:grpSpPr>
                  <a:xfrm>
                    <a:off x="1928454" y="6439646"/>
                    <a:ext cx="1507787" cy="422482"/>
                    <a:chOff x="1928454" y="6439646"/>
                    <a:chExt cx="1507787" cy="422482"/>
                  </a:xfrm>
                </p:grpSpPr>
                <p:sp>
                  <p:nvSpPr>
                    <p:cNvPr id="2" name="Elipse 1"/>
                    <p:cNvSpPr/>
                    <p:nvPr/>
                  </p:nvSpPr>
                  <p:spPr>
                    <a:xfrm>
                      <a:off x="1928454" y="6677323"/>
                      <a:ext cx="108000" cy="108000"/>
                    </a:xfrm>
                    <a:prstGeom prst="ellipse">
                      <a:avLst/>
                    </a:prstGeom>
                    <a:solidFill>
                      <a:srgbClr val="00FFFF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" name="Elipse 12"/>
                    <p:cNvSpPr/>
                    <p:nvPr/>
                  </p:nvSpPr>
                  <p:spPr>
                    <a:xfrm>
                      <a:off x="2943225" y="6677323"/>
                      <a:ext cx="108000" cy="108000"/>
                    </a:xfrm>
                    <a:prstGeom prst="ellipse">
                      <a:avLst/>
                    </a:prstGeom>
                    <a:solidFill>
                      <a:srgbClr val="EEEC2C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" name="Elipse 13"/>
                    <p:cNvSpPr/>
                    <p:nvPr/>
                  </p:nvSpPr>
                  <p:spPr>
                    <a:xfrm>
                      <a:off x="2528495" y="6516451"/>
                      <a:ext cx="108000" cy="1080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" name="Elipse 14"/>
                    <p:cNvSpPr/>
                    <p:nvPr/>
                  </p:nvSpPr>
                  <p:spPr>
                    <a:xfrm>
                      <a:off x="1928454" y="6516451"/>
                      <a:ext cx="108000" cy="1080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" name="Elipse 15"/>
                    <p:cNvSpPr/>
                    <p:nvPr/>
                  </p:nvSpPr>
                  <p:spPr>
                    <a:xfrm>
                      <a:off x="2366570" y="6677323"/>
                      <a:ext cx="108000" cy="108000"/>
                    </a:xfrm>
                    <a:prstGeom prst="ellipse">
                      <a:avLst/>
                    </a:prstGeom>
                    <a:solidFill>
                      <a:srgbClr val="00FF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" name="CaixaDeTexto 2"/>
                    <p:cNvSpPr txBox="1"/>
                    <p:nvPr/>
                  </p:nvSpPr>
                  <p:spPr>
                    <a:xfrm>
                      <a:off x="1989385" y="6439646"/>
                      <a:ext cx="548548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100" dirty="0"/>
                        <a:t>Ocean</a:t>
                      </a:r>
                    </a:p>
                  </p:txBody>
                </p:sp>
                <p:sp>
                  <p:nvSpPr>
                    <p:cNvPr id="18" name="CaixaDeTexto 17"/>
                    <p:cNvSpPr txBox="1"/>
                    <p:nvPr/>
                  </p:nvSpPr>
                  <p:spPr>
                    <a:xfrm>
                      <a:off x="1998944" y="6600518"/>
                      <a:ext cx="341760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100"/>
                        <a:t>Oil</a:t>
                      </a:r>
                    </a:p>
                  </p:txBody>
                </p:sp>
                <p:sp>
                  <p:nvSpPr>
                    <p:cNvPr id="19" name="CaixaDeTexto 18"/>
                    <p:cNvSpPr txBox="1"/>
                    <p:nvPr/>
                  </p:nvSpPr>
                  <p:spPr>
                    <a:xfrm>
                      <a:off x="2643847" y="6439646"/>
                      <a:ext cx="721672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100" dirty="0"/>
                        <a:t>Lookalike</a:t>
                      </a:r>
                    </a:p>
                  </p:txBody>
                </p:sp>
                <p:sp>
                  <p:nvSpPr>
                    <p:cNvPr id="20" name="CaixaDeTexto 19"/>
                    <p:cNvSpPr txBox="1"/>
                    <p:nvPr/>
                  </p:nvSpPr>
                  <p:spPr>
                    <a:xfrm>
                      <a:off x="2491481" y="6600518"/>
                      <a:ext cx="458780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100"/>
                        <a:t>Land</a:t>
                      </a:r>
                    </a:p>
                  </p:txBody>
                </p:sp>
                <p:sp>
                  <p:nvSpPr>
                    <p:cNvPr id="21" name="CaixaDeTexto 20"/>
                    <p:cNvSpPr txBox="1"/>
                    <p:nvPr/>
                  </p:nvSpPr>
                  <p:spPr>
                    <a:xfrm>
                      <a:off x="3007919" y="6600518"/>
                      <a:ext cx="428322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100" dirty="0"/>
                        <a:t>Ship</a:t>
                      </a:r>
                    </a:p>
                  </p:txBody>
                </p:sp>
              </p:grpSp>
              <p:grpSp>
                <p:nvGrpSpPr>
                  <p:cNvPr id="23" name="Grupo 22"/>
                  <p:cNvGrpSpPr/>
                  <p:nvPr/>
                </p:nvGrpSpPr>
                <p:grpSpPr>
                  <a:xfrm>
                    <a:off x="3778082" y="6466082"/>
                    <a:ext cx="1507787" cy="422482"/>
                    <a:chOff x="1928454" y="6439646"/>
                    <a:chExt cx="1507787" cy="422482"/>
                  </a:xfrm>
                </p:grpSpPr>
                <p:sp>
                  <p:nvSpPr>
                    <p:cNvPr id="24" name="Elipse 23"/>
                    <p:cNvSpPr/>
                    <p:nvPr/>
                  </p:nvSpPr>
                  <p:spPr>
                    <a:xfrm>
                      <a:off x="1928454" y="6677323"/>
                      <a:ext cx="108000" cy="108000"/>
                    </a:xfrm>
                    <a:prstGeom prst="ellipse">
                      <a:avLst/>
                    </a:prstGeom>
                    <a:solidFill>
                      <a:srgbClr val="30678D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5" name="Elipse 24"/>
                    <p:cNvSpPr/>
                    <p:nvPr/>
                  </p:nvSpPr>
                  <p:spPr>
                    <a:xfrm>
                      <a:off x="2943225" y="6677323"/>
                      <a:ext cx="108000" cy="108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6" name="Elipse 25"/>
                    <p:cNvSpPr/>
                    <p:nvPr/>
                  </p:nvSpPr>
                  <p:spPr>
                    <a:xfrm>
                      <a:off x="2528495" y="6516451"/>
                      <a:ext cx="108000" cy="108000"/>
                    </a:xfrm>
                    <a:prstGeom prst="ellipse">
                      <a:avLst/>
                    </a:prstGeom>
                    <a:solidFill>
                      <a:srgbClr val="20908C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7" name="Elipse 26"/>
                    <p:cNvSpPr/>
                    <p:nvPr/>
                  </p:nvSpPr>
                  <p:spPr>
                    <a:xfrm>
                      <a:off x="1928454" y="6516451"/>
                      <a:ext cx="108000" cy="108000"/>
                    </a:xfrm>
                    <a:prstGeom prst="ellipse">
                      <a:avLst/>
                    </a:prstGeom>
                    <a:solidFill>
                      <a:srgbClr val="440154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8" name="Elipse 27"/>
                    <p:cNvSpPr/>
                    <p:nvPr/>
                  </p:nvSpPr>
                  <p:spPr>
                    <a:xfrm>
                      <a:off x="2366570" y="6677323"/>
                      <a:ext cx="108000" cy="108000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9" name="CaixaDeTexto 28"/>
                    <p:cNvSpPr txBox="1"/>
                    <p:nvPr/>
                  </p:nvSpPr>
                  <p:spPr>
                    <a:xfrm>
                      <a:off x="1989385" y="6439646"/>
                      <a:ext cx="548548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100"/>
                        <a:t>Ocean</a:t>
                      </a:r>
                    </a:p>
                  </p:txBody>
                </p:sp>
                <p:sp>
                  <p:nvSpPr>
                    <p:cNvPr id="30" name="CaixaDeTexto 29"/>
                    <p:cNvSpPr txBox="1"/>
                    <p:nvPr/>
                  </p:nvSpPr>
                  <p:spPr>
                    <a:xfrm>
                      <a:off x="1998944" y="6600518"/>
                      <a:ext cx="341760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100"/>
                        <a:t>Oil</a:t>
                      </a:r>
                    </a:p>
                  </p:txBody>
                </p:sp>
                <p:sp>
                  <p:nvSpPr>
                    <p:cNvPr id="31" name="CaixaDeTexto 30"/>
                    <p:cNvSpPr txBox="1"/>
                    <p:nvPr/>
                  </p:nvSpPr>
                  <p:spPr>
                    <a:xfrm>
                      <a:off x="2643847" y="6439646"/>
                      <a:ext cx="721672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100"/>
                        <a:t>Lookalike</a:t>
                      </a:r>
                    </a:p>
                  </p:txBody>
                </p:sp>
                <p:sp>
                  <p:nvSpPr>
                    <p:cNvPr id="32" name="CaixaDeTexto 31"/>
                    <p:cNvSpPr txBox="1"/>
                    <p:nvPr/>
                  </p:nvSpPr>
                  <p:spPr>
                    <a:xfrm>
                      <a:off x="2491481" y="6600518"/>
                      <a:ext cx="458780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100"/>
                        <a:t>Land</a:t>
                      </a:r>
                    </a:p>
                  </p:txBody>
                </p:sp>
                <p:sp>
                  <p:nvSpPr>
                    <p:cNvPr id="33" name="CaixaDeTexto 32"/>
                    <p:cNvSpPr txBox="1"/>
                    <p:nvPr/>
                  </p:nvSpPr>
                  <p:spPr>
                    <a:xfrm>
                      <a:off x="3007919" y="6600518"/>
                      <a:ext cx="428322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100"/>
                        <a:t>Ship</a:t>
                      </a:r>
                    </a:p>
                  </p:txBody>
                </p:sp>
              </p:grpSp>
            </p:grpSp>
            <p:grpSp>
              <p:nvGrpSpPr>
                <p:cNvPr id="67" name="Grupo 66"/>
                <p:cNvGrpSpPr/>
                <p:nvPr/>
              </p:nvGrpSpPr>
              <p:grpSpPr>
                <a:xfrm>
                  <a:off x="829099" y="3159845"/>
                  <a:ext cx="4770331" cy="308744"/>
                  <a:chOff x="829099" y="3159845"/>
                  <a:chExt cx="4770331" cy="308744"/>
                </a:xfrm>
              </p:grpSpPr>
              <p:sp>
                <p:nvSpPr>
                  <p:cNvPr id="64" name="CaixaDeTexto 63"/>
                  <p:cNvSpPr txBox="1"/>
                  <p:nvPr/>
                </p:nvSpPr>
                <p:spPr>
                  <a:xfrm flipH="1">
                    <a:off x="2200756" y="3160812"/>
                    <a:ext cx="1627177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/>
                      <a:t>Ground Truth Mask</a:t>
                    </a:r>
                  </a:p>
                </p:txBody>
              </p:sp>
              <p:sp>
                <p:nvSpPr>
                  <p:cNvPr id="65" name="CaixaDeTexto 64"/>
                  <p:cNvSpPr txBox="1"/>
                  <p:nvPr/>
                </p:nvSpPr>
                <p:spPr>
                  <a:xfrm flipH="1">
                    <a:off x="4054905" y="3160812"/>
                    <a:ext cx="154452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/>
                      <a:t>Classification Map</a:t>
                    </a:r>
                  </a:p>
                </p:txBody>
              </p:sp>
              <p:sp>
                <p:nvSpPr>
                  <p:cNvPr id="66" name="CaixaDeTexto 65"/>
                  <p:cNvSpPr txBox="1"/>
                  <p:nvPr/>
                </p:nvSpPr>
                <p:spPr>
                  <a:xfrm flipH="1">
                    <a:off x="829099" y="3159845"/>
                    <a:ext cx="86677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/>
                      <a:t>SAR Data</a:t>
                    </a:r>
                  </a:p>
                </p:txBody>
              </p:sp>
            </p:grpSp>
          </p:grpSp>
          <p:grpSp>
            <p:nvGrpSpPr>
              <p:cNvPr id="93" name="Grupo 92"/>
              <p:cNvGrpSpPr/>
              <p:nvPr/>
            </p:nvGrpSpPr>
            <p:grpSpPr>
              <a:xfrm>
                <a:off x="191357" y="3637784"/>
                <a:ext cx="551481" cy="307777"/>
                <a:chOff x="7213587" y="5098997"/>
                <a:chExt cx="551481" cy="307777"/>
              </a:xfrm>
            </p:grpSpPr>
            <p:sp>
              <p:nvSpPr>
                <p:cNvPr id="94" name="Retângulo 93"/>
                <p:cNvSpPr/>
                <p:nvPr/>
              </p:nvSpPr>
              <p:spPr>
                <a:xfrm>
                  <a:off x="7213587" y="5098997"/>
                  <a:ext cx="39626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>
                      <a:solidFill>
                        <a:srgbClr val="00FFFF"/>
                      </a:solidFill>
                    </a:rPr>
                    <a:t>Oil</a:t>
                  </a:r>
                  <a:endParaRPr lang="pt-BR" sz="1400">
                    <a:solidFill>
                      <a:srgbClr val="00FFFF"/>
                    </a:solidFill>
                  </a:endParaRPr>
                </a:p>
              </p:txBody>
            </p:sp>
            <p:cxnSp>
              <p:nvCxnSpPr>
                <p:cNvPr id="95" name="Conector de seta reta 94"/>
                <p:cNvCxnSpPr/>
                <p:nvPr/>
              </p:nvCxnSpPr>
              <p:spPr>
                <a:xfrm rot="5400000" flipH="1" flipV="1">
                  <a:off x="7657068" y="5139886"/>
                  <a:ext cx="0" cy="216000"/>
                </a:xfrm>
                <a:prstGeom prst="straightConnector1">
                  <a:avLst/>
                </a:prstGeom>
                <a:ln>
                  <a:solidFill>
                    <a:srgbClr val="00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upo 95"/>
              <p:cNvGrpSpPr/>
              <p:nvPr/>
            </p:nvGrpSpPr>
            <p:grpSpPr>
              <a:xfrm>
                <a:off x="1937022" y="3630566"/>
                <a:ext cx="551481" cy="307777"/>
                <a:chOff x="7213587" y="5098997"/>
                <a:chExt cx="551481" cy="307777"/>
              </a:xfrm>
            </p:grpSpPr>
            <p:sp>
              <p:nvSpPr>
                <p:cNvPr id="97" name="Retângulo 96"/>
                <p:cNvSpPr/>
                <p:nvPr/>
              </p:nvSpPr>
              <p:spPr>
                <a:xfrm>
                  <a:off x="7213587" y="5098997"/>
                  <a:ext cx="39626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>
                      <a:solidFill>
                        <a:srgbClr val="00FFFF"/>
                      </a:solidFill>
                    </a:rPr>
                    <a:t>Oil</a:t>
                  </a:r>
                  <a:endParaRPr lang="pt-BR" sz="1400">
                    <a:solidFill>
                      <a:srgbClr val="00FFFF"/>
                    </a:solidFill>
                  </a:endParaRPr>
                </a:p>
              </p:txBody>
            </p:sp>
            <p:cxnSp>
              <p:nvCxnSpPr>
                <p:cNvPr id="98" name="Conector de seta reta 97"/>
                <p:cNvCxnSpPr/>
                <p:nvPr/>
              </p:nvCxnSpPr>
              <p:spPr>
                <a:xfrm rot="5400000" flipH="1" flipV="1">
                  <a:off x="7657068" y="5139886"/>
                  <a:ext cx="0" cy="216000"/>
                </a:xfrm>
                <a:prstGeom prst="straightConnector1">
                  <a:avLst/>
                </a:prstGeom>
                <a:ln>
                  <a:solidFill>
                    <a:srgbClr val="00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upo 98"/>
              <p:cNvGrpSpPr/>
              <p:nvPr/>
            </p:nvGrpSpPr>
            <p:grpSpPr>
              <a:xfrm>
                <a:off x="3752211" y="3630566"/>
                <a:ext cx="551481" cy="307777"/>
                <a:chOff x="7213587" y="5098997"/>
                <a:chExt cx="551481" cy="307777"/>
              </a:xfrm>
            </p:grpSpPr>
            <p:sp>
              <p:nvSpPr>
                <p:cNvPr id="100" name="Retângulo 99"/>
                <p:cNvSpPr/>
                <p:nvPr/>
              </p:nvSpPr>
              <p:spPr>
                <a:xfrm>
                  <a:off x="7213587" y="5098997"/>
                  <a:ext cx="39626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>
                      <a:solidFill>
                        <a:srgbClr val="00FFFF"/>
                      </a:solidFill>
                    </a:rPr>
                    <a:t>Oil</a:t>
                  </a:r>
                  <a:endParaRPr lang="pt-BR" sz="1400">
                    <a:solidFill>
                      <a:srgbClr val="00FFFF"/>
                    </a:solidFill>
                  </a:endParaRPr>
                </a:p>
              </p:txBody>
            </p:sp>
            <p:cxnSp>
              <p:nvCxnSpPr>
                <p:cNvPr id="101" name="Conector de seta reta 100"/>
                <p:cNvCxnSpPr/>
                <p:nvPr/>
              </p:nvCxnSpPr>
              <p:spPr>
                <a:xfrm rot="5400000" flipH="1" flipV="1">
                  <a:off x="7657068" y="5139886"/>
                  <a:ext cx="0" cy="216000"/>
                </a:xfrm>
                <a:prstGeom prst="straightConnector1">
                  <a:avLst/>
                </a:prstGeom>
                <a:ln>
                  <a:solidFill>
                    <a:srgbClr val="00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5" name="Grupo 104"/>
              <p:cNvGrpSpPr/>
              <p:nvPr/>
            </p:nvGrpSpPr>
            <p:grpSpPr>
              <a:xfrm>
                <a:off x="2111975" y="4613115"/>
                <a:ext cx="551481" cy="307777"/>
                <a:chOff x="7213587" y="5098997"/>
                <a:chExt cx="551481" cy="307777"/>
              </a:xfrm>
            </p:grpSpPr>
            <p:sp>
              <p:nvSpPr>
                <p:cNvPr id="106" name="Retângulo 105"/>
                <p:cNvSpPr/>
                <p:nvPr/>
              </p:nvSpPr>
              <p:spPr>
                <a:xfrm>
                  <a:off x="7213587" y="5098997"/>
                  <a:ext cx="39626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>
                      <a:solidFill>
                        <a:srgbClr val="00FFFF"/>
                      </a:solidFill>
                    </a:rPr>
                    <a:t>Oil</a:t>
                  </a:r>
                  <a:endParaRPr lang="pt-BR" sz="1400">
                    <a:solidFill>
                      <a:srgbClr val="00FFFF"/>
                    </a:solidFill>
                  </a:endParaRPr>
                </a:p>
              </p:txBody>
            </p:sp>
            <p:cxnSp>
              <p:nvCxnSpPr>
                <p:cNvPr id="107" name="Conector de seta reta 106"/>
                <p:cNvCxnSpPr/>
                <p:nvPr/>
              </p:nvCxnSpPr>
              <p:spPr>
                <a:xfrm rot="5400000" flipH="1" flipV="1">
                  <a:off x="7657068" y="5139886"/>
                  <a:ext cx="0" cy="216000"/>
                </a:xfrm>
                <a:prstGeom prst="straightConnector1">
                  <a:avLst/>
                </a:prstGeom>
                <a:ln>
                  <a:solidFill>
                    <a:srgbClr val="00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Grupo 107"/>
              <p:cNvGrpSpPr/>
              <p:nvPr/>
            </p:nvGrpSpPr>
            <p:grpSpPr>
              <a:xfrm>
                <a:off x="3778880" y="4613115"/>
                <a:ext cx="699765" cy="307777"/>
                <a:chOff x="7065303" y="5098997"/>
                <a:chExt cx="699765" cy="307777"/>
              </a:xfrm>
            </p:grpSpPr>
            <p:sp>
              <p:nvSpPr>
                <p:cNvPr id="109" name="Retângulo 108"/>
                <p:cNvSpPr/>
                <p:nvPr/>
              </p:nvSpPr>
              <p:spPr>
                <a:xfrm>
                  <a:off x="7065303" y="5098997"/>
                  <a:ext cx="540533" cy="307777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>
                      <a:solidFill>
                        <a:srgbClr val="FFFF00"/>
                      </a:solidFill>
                    </a:rPr>
                    <a:t>Land</a:t>
                  </a:r>
                  <a:endParaRPr lang="pt-BR" sz="1400">
                    <a:solidFill>
                      <a:srgbClr val="FFFF00"/>
                    </a:solidFill>
                  </a:endParaRPr>
                </a:p>
              </p:txBody>
            </p:sp>
            <p:cxnSp>
              <p:nvCxnSpPr>
                <p:cNvPr id="110" name="Conector de seta reta 109"/>
                <p:cNvCxnSpPr/>
                <p:nvPr/>
              </p:nvCxnSpPr>
              <p:spPr>
                <a:xfrm rot="5400000" flipH="1" flipV="1">
                  <a:off x="7657068" y="5139886"/>
                  <a:ext cx="0" cy="216000"/>
                </a:xfrm>
                <a:prstGeom prst="straightConnector1">
                  <a:avLst/>
                </a:prstGeom>
                <a:ln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upo 137"/>
              <p:cNvGrpSpPr/>
              <p:nvPr/>
            </p:nvGrpSpPr>
            <p:grpSpPr>
              <a:xfrm>
                <a:off x="366310" y="4620333"/>
                <a:ext cx="555457" cy="491833"/>
                <a:chOff x="366310" y="4620333"/>
                <a:chExt cx="555457" cy="491833"/>
              </a:xfrm>
            </p:grpSpPr>
            <p:grpSp>
              <p:nvGrpSpPr>
                <p:cNvPr id="102" name="Grupo 101"/>
                <p:cNvGrpSpPr/>
                <p:nvPr/>
              </p:nvGrpSpPr>
              <p:grpSpPr>
                <a:xfrm>
                  <a:off x="366310" y="4620333"/>
                  <a:ext cx="551481" cy="307777"/>
                  <a:chOff x="7213587" y="5098997"/>
                  <a:chExt cx="551481" cy="307777"/>
                </a:xfrm>
              </p:grpSpPr>
              <p:sp>
                <p:nvSpPr>
                  <p:cNvPr id="103" name="Retângulo 102"/>
                  <p:cNvSpPr/>
                  <p:nvPr/>
                </p:nvSpPr>
                <p:spPr>
                  <a:xfrm>
                    <a:off x="7213587" y="5098997"/>
                    <a:ext cx="396262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400" b="1">
                        <a:solidFill>
                          <a:srgbClr val="00FFFF"/>
                        </a:solidFill>
                      </a:rPr>
                      <a:t>Oil</a:t>
                    </a:r>
                    <a:endParaRPr lang="pt-BR" sz="1400">
                      <a:solidFill>
                        <a:srgbClr val="00FFFF"/>
                      </a:solidFill>
                    </a:endParaRPr>
                  </a:p>
                </p:txBody>
              </p:sp>
              <p:cxnSp>
                <p:nvCxnSpPr>
                  <p:cNvPr id="104" name="Conector de seta reta 103"/>
                  <p:cNvCxnSpPr/>
                  <p:nvPr/>
                </p:nvCxnSpPr>
                <p:spPr>
                  <a:xfrm rot="5400000" flipH="1" flipV="1">
                    <a:off x="7657068" y="5139886"/>
                    <a:ext cx="0" cy="216000"/>
                  </a:xfrm>
                  <a:prstGeom prst="straightConnector1">
                    <a:avLst/>
                  </a:prstGeom>
                  <a:ln>
                    <a:solidFill>
                      <a:srgbClr val="00FFFF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1" name="Conector de seta reta 110"/>
                <p:cNvCxnSpPr/>
                <p:nvPr/>
              </p:nvCxnSpPr>
              <p:spPr>
                <a:xfrm rot="5400000" flipH="1" flipV="1">
                  <a:off x="813767" y="5004166"/>
                  <a:ext cx="0" cy="216000"/>
                </a:xfrm>
                <a:prstGeom prst="straightConnector1">
                  <a:avLst/>
                </a:prstGeom>
                <a:ln>
                  <a:solidFill>
                    <a:srgbClr val="00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2" name="Conector de seta reta 111"/>
              <p:cNvCxnSpPr/>
              <p:nvPr/>
            </p:nvCxnSpPr>
            <p:spPr>
              <a:xfrm rot="5400000" flipH="1" flipV="1">
                <a:off x="2584096" y="5057575"/>
                <a:ext cx="0" cy="216000"/>
              </a:xfrm>
              <a:prstGeom prst="straightConnector1">
                <a:avLst/>
              </a:prstGeom>
              <a:ln>
                <a:solidFill>
                  <a:srgbClr val="00FF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ector de seta reta 112"/>
              <p:cNvCxnSpPr/>
              <p:nvPr/>
            </p:nvCxnSpPr>
            <p:spPr>
              <a:xfrm rot="5400000" flipH="1" flipV="1">
                <a:off x="4392156" y="5029467"/>
                <a:ext cx="0" cy="21600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7" name="Grupo 116"/>
              <p:cNvGrpSpPr/>
              <p:nvPr/>
            </p:nvGrpSpPr>
            <p:grpSpPr>
              <a:xfrm>
                <a:off x="587619" y="5878968"/>
                <a:ext cx="555055" cy="307777"/>
                <a:chOff x="7054794" y="5098997"/>
                <a:chExt cx="555055" cy="307777"/>
              </a:xfrm>
            </p:grpSpPr>
            <p:sp>
              <p:nvSpPr>
                <p:cNvPr id="118" name="Retângulo 117"/>
                <p:cNvSpPr/>
                <p:nvPr/>
              </p:nvSpPr>
              <p:spPr>
                <a:xfrm>
                  <a:off x="7213587" y="5098997"/>
                  <a:ext cx="39626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>
                      <a:solidFill>
                        <a:srgbClr val="00FFFF"/>
                      </a:solidFill>
                    </a:rPr>
                    <a:t>Oil</a:t>
                  </a:r>
                  <a:endParaRPr lang="pt-BR" sz="1400">
                    <a:solidFill>
                      <a:srgbClr val="00FFFF"/>
                    </a:solidFill>
                  </a:endParaRPr>
                </a:p>
              </p:txBody>
            </p:sp>
            <p:cxnSp>
              <p:nvCxnSpPr>
                <p:cNvPr id="119" name="Conector de seta reta 118"/>
                <p:cNvCxnSpPr/>
                <p:nvPr/>
              </p:nvCxnSpPr>
              <p:spPr>
                <a:xfrm rot="16200000" flipV="1">
                  <a:off x="7162794" y="5139886"/>
                  <a:ext cx="0" cy="216000"/>
                </a:xfrm>
                <a:prstGeom prst="straightConnector1">
                  <a:avLst/>
                </a:prstGeom>
                <a:ln>
                  <a:solidFill>
                    <a:srgbClr val="00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upo 119"/>
              <p:cNvGrpSpPr/>
              <p:nvPr/>
            </p:nvGrpSpPr>
            <p:grpSpPr>
              <a:xfrm>
                <a:off x="2436110" y="5847809"/>
                <a:ext cx="555055" cy="307777"/>
                <a:chOff x="7054794" y="5098997"/>
                <a:chExt cx="555055" cy="307777"/>
              </a:xfrm>
            </p:grpSpPr>
            <p:sp>
              <p:nvSpPr>
                <p:cNvPr id="121" name="Retângulo 120"/>
                <p:cNvSpPr/>
                <p:nvPr/>
              </p:nvSpPr>
              <p:spPr>
                <a:xfrm>
                  <a:off x="7213587" y="5098997"/>
                  <a:ext cx="39626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>
                      <a:solidFill>
                        <a:srgbClr val="00FFFF"/>
                      </a:solidFill>
                    </a:rPr>
                    <a:t>Oil</a:t>
                  </a:r>
                  <a:endParaRPr lang="pt-BR" sz="1400">
                    <a:solidFill>
                      <a:srgbClr val="00FFFF"/>
                    </a:solidFill>
                  </a:endParaRPr>
                </a:p>
              </p:txBody>
            </p:sp>
            <p:cxnSp>
              <p:nvCxnSpPr>
                <p:cNvPr id="122" name="Conector de seta reta 121"/>
                <p:cNvCxnSpPr/>
                <p:nvPr/>
              </p:nvCxnSpPr>
              <p:spPr>
                <a:xfrm rot="16200000" flipV="1">
                  <a:off x="7162794" y="5139886"/>
                  <a:ext cx="0" cy="216000"/>
                </a:xfrm>
                <a:prstGeom prst="straightConnector1">
                  <a:avLst/>
                </a:prstGeom>
                <a:ln>
                  <a:solidFill>
                    <a:srgbClr val="00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upo 122"/>
              <p:cNvGrpSpPr/>
              <p:nvPr/>
            </p:nvGrpSpPr>
            <p:grpSpPr>
              <a:xfrm>
                <a:off x="4165866" y="5871750"/>
                <a:ext cx="555055" cy="307777"/>
                <a:chOff x="7054794" y="5098997"/>
                <a:chExt cx="555055" cy="307777"/>
              </a:xfrm>
            </p:grpSpPr>
            <p:sp>
              <p:nvSpPr>
                <p:cNvPr id="124" name="Retângulo 123"/>
                <p:cNvSpPr/>
                <p:nvPr/>
              </p:nvSpPr>
              <p:spPr>
                <a:xfrm>
                  <a:off x="7213587" y="5098997"/>
                  <a:ext cx="39626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>
                      <a:solidFill>
                        <a:srgbClr val="00FFFF"/>
                      </a:solidFill>
                    </a:rPr>
                    <a:t>Oil</a:t>
                  </a:r>
                  <a:endParaRPr lang="pt-BR" sz="1400">
                    <a:solidFill>
                      <a:srgbClr val="00FFFF"/>
                    </a:solidFill>
                  </a:endParaRPr>
                </a:p>
              </p:txBody>
            </p:sp>
            <p:cxnSp>
              <p:nvCxnSpPr>
                <p:cNvPr id="125" name="Conector de seta reta 124"/>
                <p:cNvCxnSpPr/>
                <p:nvPr/>
              </p:nvCxnSpPr>
              <p:spPr>
                <a:xfrm rot="16200000" flipV="1">
                  <a:off x="7162794" y="5139886"/>
                  <a:ext cx="0" cy="216000"/>
                </a:xfrm>
                <a:prstGeom prst="straightConnector1">
                  <a:avLst/>
                </a:prstGeom>
                <a:ln>
                  <a:solidFill>
                    <a:srgbClr val="00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upo 125"/>
              <p:cNvGrpSpPr/>
              <p:nvPr/>
            </p:nvGrpSpPr>
            <p:grpSpPr>
              <a:xfrm>
                <a:off x="2304563" y="5497323"/>
                <a:ext cx="1044869" cy="307777"/>
                <a:chOff x="7054794" y="5098997"/>
                <a:chExt cx="1044869" cy="307777"/>
              </a:xfrm>
            </p:grpSpPr>
            <p:sp>
              <p:nvSpPr>
                <p:cNvPr id="127" name="Retângulo 126"/>
                <p:cNvSpPr/>
                <p:nvPr/>
              </p:nvSpPr>
              <p:spPr>
                <a:xfrm>
                  <a:off x="7213587" y="5098997"/>
                  <a:ext cx="88607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>
                      <a:solidFill>
                        <a:srgbClr val="FF0000"/>
                      </a:solidFill>
                    </a:rPr>
                    <a:t>Lookalike</a:t>
                  </a:r>
                  <a:endParaRPr lang="pt-BR" sz="140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28" name="Conector de seta reta 127"/>
                <p:cNvCxnSpPr/>
                <p:nvPr/>
              </p:nvCxnSpPr>
              <p:spPr>
                <a:xfrm rot="16200000" flipV="1">
                  <a:off x="7162794" y="5139886"/>
                  <a:ext cx="0" cy="21600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upo 131"/>
              <p:cNvGrpSpPr/>
              <p:nvPr/>
            </p:nvGrpSpPr>
            <p:grpSpPr>
              <a:xfrm>
                <a:off x="568035" y="5503330"/>
                <a:ext cx="1044869" cy="307777"/>
                <a:chOff x="7054794" y="5098997"/>
                <a:chExt cx="1044869" cy="307777"/>
              </a:xfrm>
            </p:grpSpPr>
            <p:sp>
              <p:nvSpPr>
                <p:cNvPr id="133" name="Retângulo 132"/>
                <p:cNvSpPr/>
                <p:nvPr/>
              </p:nvSpPr>
              <p:spPr>
                <a:xfrm>
                  <a:off x="7213587" y="5098997"/>
                  <a:ext cx="886076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>
                      <a:solidFill>
                        <a:srgbClr val="FF0000"/>
                      </a:solidFill>
                    </a:rPr>
                    <a:t>Lookalike</a:t>
                  </a:r>
                  <a:endParaRPr lang="pt-BR" sz="140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34" name="Conector de seta reta 133"/>
                <p:cNvCxnSpPr/>
                <p:nvPr/>
              </p:nvCxnSpPr>
              <p:spPr>
                <a:xfrm rot="16200000" flipV="1">
                  <a:off x="7162794" y="5139886"/>
                  <a:ext cx="0" cy="21600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upo 134"/>
              <p:cNvGrpSpPr/>
              <p:nvPr/>
            </p:nvGrpSpPr>
            <p:grpSpPr>
              <a:xfrm>
                <a:off x="4102314" y="5505127"/>
                <a:ext cx="555055" cy="307777"/>
                <a:chOff x="7054794" y="5098997"/>
                <a:chExt cx="555055" cy="307777"/>
              </a:xfrm>
            </p:grpSpPr>
            <p:sp>
              <p:nvSpPr>
                <p:cNvPr id="136" name="Retângulo 135"/>
                <p:cNvSpPr/>
                <p:nvPr/>
              </p:nvSpPr>
              <p:spPr>
                <a:xfrm>
                  <a:off x="7213587" y="5098997"/>
                  <a:ext cx="39626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>
                      <a:solidFill>
                        <a:srgbClr val="00FFFF"/>
                      </a:solidFill>
                    </a:rPr>
                    <a:t>Oil</a:t>
                  </a:r>
                  <a:endParaRPr lang="pt-BR" sz="1400">
                    <a:solidFill>
                      <a:srgbClr val="00FFFF"/>
                    </a:solidFill>
                  </a:endParaRPr>
                </a:p>
              </p:txBody>
            </p:sp>
            <p:cxnSp>
              <p:nvCxnSpPr>
                <p:cNvPr id="137" name="Conector de seta reta 136"/>
                <p:cNvCxnSpPr/>
                <p:nvPr/>
              </p:nvCxnSpPr>
              <p:spPr>
                <a:xfrm rot="16200000" flipV="1">
                  <a:off x="7162794" y="5139886"/>
                  <a:ext cx="0" cy="216000"/>
                </a:xfrm>
                <a:prstGeom prst="straightConnector1">
                  <a:avLst/>
                </a:prstGeom>
                <a:ln>
                  <a:solidFill>
                    <a:srgbClr val="00FFFF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3" name="CaixaDeTexto 182"/>
            <p:cNvSpPr txBox="1"/>
            <p:nvPr/>
          </p:nvSpPr>
          <p:spPr>
            <a:xfrm rot="16200000">
              <a:off x="5303363" y="3680228"/>
              <a:ext cx="336952" cy="27699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en-US" sz="1200"/>
                <a:t>ok</a:t>
              </a:r>
              <a:endParaRPr lang="en-US" sz="1200">
                <a:ea typeface="Calibri" panose="020F0502020204030204"/>
                <a:cs typeface="Calibri" panose="020F0502020204030204"/>
              </a:endParaRPr>
            </a:p>
          </p:txBody>
        </p:sp>
        <p:sp>
          <p:nvSpPr>
            <p:cNvPr id="184" name="CaixaDeTexto 183"/>
            <p:cNvSpPr txBox="1"/>
            <p:nvPr/>
          </p:nvSpPr>
          <p:spPr>
            <a:xfrm rot="16200000">
              <a:off x="5069123" y="4784975"/>
              <a:ext cx="8121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Confusion</a:t>
              </a:r>
            </a:p>
          </p:txBody>
        </p:sp>
        <p:sp>
          <p:nvSpPr>
            <p:cNvPr id="185" name="CaixaDeTexto 184"/>
            <p:cNvSpPr txBox="1"/>
            <p:nvPr/>
          </p:nvSpPr>
          <p:spPr>
            <a:xfrm rot="16200000">
              <a:off x="5082855" y="5809666"/>
              <a:ext cx="8121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Confusion</a:t>
              </a:r>
            </a:p>
          </p:txBody>
        </p:sp>
      </p:grpSp>
      <p:grpSp>
        <p:nvGrpSpPr>
          <p:cNvPr id="197" name="Grupo 196"/>
          <p:cNvGrpSpPr/>
          <p:nvPr/>
        </p:nvGrpSpPr>
        <p:grpSpPr>
          <a:xfrm>
            <a:off x="6714312" y="729671"/>
            <a:ext cx="5366153" cy="2495238"/>
            <a:chOff x="6714312" y="813895"/>
            <a:chExt cx="5366153" cy="2495238"/>
          </a:xfrm>
        </p:grpSpPr>
        <p:grpSp>
          <p:nvGrpSpPr>
            <p:cNvPr id="11" name="Grupo 10"/>
            <p:cNvGrpSpPr/>
            <p:nvPr/>
          </p:nvGrpSpPr>
          <p:grpSpPr>
            <a:xfrm>
              <a:off x="7804341" y="813895"/>
              <a:ext cx="3328883" cy="1618245"/>
              <a:chOff x="7862013" y="922200"/>
              <a:chExt cx="3328883" cy="1618245"/>
            </a:xfrm>
          </p:grpSpPr>
          <p:sp>
            <p:nvSpPr>
              <p:cNvPr id="73" name="Retângulo de cantos arredondados 72"/>
              <p:cNvSpPr/>
              <p:nvPr/>
            </p:nvSpPr>
            <p:spPr>
              <a:xfrm>
                <a:off x="7862013" y="922200"/>
                <a:ext cx="3199484" cy="1618245"/>
              </a:xfrm>
              <a:prstGeom prst="roundRect">
                <a:avLst>
                  <a:gd name="adj" fmla="val 11062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215900" dist="762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Retângulo 62"/>
              <p:cNvSpPr/>
              <p:nvPr/>
            </p:nvSpPr>
            <p:spPr>
              <a:xfrm>
                <a:off x="7909616" y="970785"/>
                <a:ext cx="328128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/>
                  <a:t>Processing Time: 4hours</a:t>
                </a:r>
              </a:p>
              <a:p>
                <a:endParaRPr lang="en-US" sz="1100" b="1"/>
              </a:p>
              <a:p>
                <a:r>
                  <a:rPr lang="en-US" b="1"/>
                  <a:t>Classification Assessment:</a:t>
                </a:r>
              </a:p>
              <a:p>
                <a:pPr marL="180975" indent="-180975">
                  <a:buFont typeface="Courier New" panose="02070309020205020404" pitchFamily="49" charset="0"/>
                  <a:buChar char="o"/>
                </a:pPr>
                <a:r>
                  <a:rPr lang="en-US" sz="1600"/>
                  <a:t>Overall Accuracy: </a:t>
                </a:r>
                <a:r>
                  <a:rPr lang="en-US" sz="1600" b="1"/>
                  <a:t>96.47%</a:t>
                </a:r>
              </a:p>
              <a:p>
                <a:pPr marL="180975" indent="-180975">
                  <a:buFont typeface="Courier New" panose="02070309020205020404" pitchFamily="49" charset="0"/>
                  <a:buChar char="o"/>
                </a:pPr>
                <a:r>
                  <a:rPr lang="en-US" sz="1600"/>
                  <a:t>Loss : </a:t>
                </a:r>
                <a:r>
                  <a:rPr lang="en-US" sz="1600" b="1"/>
                  <a:t>0.0988</a:t>
                </a:r>
              </a:p>
              <a:p>
                <a:pPr marL="180975" indent="-180975">
                  <a:buFont typeface="Courier New" panose="02070309020205020404" pitchFamily="49" charset="0"/>
                  <a:buChar char="o"/>
                </a:pPr>
                <a:r>
                  <a:rPr lang="en-US" sz="1600">
                    <a:solidFill>
                      <a:srgbClr val="C00000"/>
                    </a:solidFill>
                  </a:rPr>
                  <a:t>Intersection over Union (IoU): </a:t>
                </a:r>
                <a:r>
                  <a:rPr lang="en-US" sz="1600" b="1">
                    <a:solidFill>
                      <a:srgbClr val="C00000"/>
                    </a:solidFill>
                  </a:rPr>
                  <a:t>0.4</a:t>
                </a:r>
              </a:p>
            </p:txBody>
          </p:sp>
        </p:grpSp>
        <p:sp>
          <p:nvSpPr>
            <p:cNvPr id="58" name="Retângulo 57"/>
            <p:cNvSpPr/>
            <p:nvPr/>
          </p:nvSpPr>
          <p:spPr>
            <a:xfrm>
              <a:off x="6714312" y="2774371"/>
              <a:ext cx="5366153" cy="5347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700"/>
                </a:lnSpc>
              </a:pPr>
              <a:r>
                <a:rPr lang="en-US" b="1" dirty="0">
                  <a:solidFill>
                    <a:srgbClr val="C00000"/>
                  </a:solidFill>
                </a:rPr>
                <a:t>Low Mean IoU </a:t>
              </a:r>
              <a:r>
                <a:rPr lang="en-US" dirty="0">
                  <a:solidFill>
                    <a:srgbClr val="C00000"/>
                  </a:solidFill>
                </a:rPr>
                <a:t>indicates that the performance for the minor classes like oil spill and lookalikes were worst.</a:t>
              </a:r>
            </a:p>
          </p:txBody>
        </p:sp>
        <p:cxnSp>
          <p:nvCxnSpPr>
            <p:cNvPr id="189" name="Conector de seta reta 188"/>
            <p:cNvCxnSpPr/>
            <p:nvPr/>
          </p:nvCxnSpPr>
          <p:spPr>
            <a:xfrm>
              <a:off x="9323769" y="2363866"/>
              <a:ext cx="0" cy="468000"/>
            </a:xfrm>
            <a:prstGeom prst="straightConnector1">
              <a:avLst/>
            </a:prstGeom>
            <a:ln>
              <a:solidFill>
                <a:srgbClr val="C0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upo 195"/>
          <p:cNvGrpSpPr/>
          <p:nvPr/>
        </p:nvGrpSpPr>
        <p:grpSpPr>
          <a:xfrm>
            <a:off x="31028" y="604081"/>
            <a:ext cx="6652256" cy="2628000"/>
            <a:chOff x="31028" y="604081"/>
            <a:chExt cx="6652256" cy="2628000"/>
          </a:xfrm>
        </p:grpSpPr>
        <p:pic>
          <p:nvPicPr>
            <p:cNvPr id="4" name="Imagem 3"/>
            <p:cNvPicPr/>
            <p:nvPr/>
          </p:nvPicPr>
          <p:blipFill rotWithShape="1">
            <a:blip r:embed="rId9"/>
            <a:srcRect l="1408" r="2850" b="23984"/>
            <a:stretch/>
          </p:blipFill>
          <p:spPr>
            <a:xfrm>
              <a:off x="31028" y="604081"/>
              <a:ext cx="6652256" cy="2628000"/>
            </a:xfrm>
            <a:prstGeom prst="rect">
              <a:avLst/>
            </a:prstGeom>
          </p:spPr>
        </p:pic>
        <p:cxnSp>
          <p:nvCxnSpPr>
            <p:cNvPr id="60" name="Conector de seta reta 59"/>
            <p:cNvCxnSpPr/>
            <p:nvPr/>
          </p:nvCxnSpPr>
          <p:spPr>
            <a:xfrm flipH="1">
              <a:off x="1632038" y="1624705"/>
              <a:ext cx="0" cy="125505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/>
            <p:cNvCxnSpPr/>
            <p:nvPr/>
          </p:nvCxnSpPr>
          <p:spPr>
            <a:xfrm flipH="1">
              <a:off x="4966139" y="1603065"/>
              <a:ext cx="0" cy="125505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Retângulo 189"/>
            <p:cNvSpPr/>
            <p:nvPr/>
          </p:nvSpPr>
          <p:spPr>
            <a:xfrm>
              <a:off x="1641621" y="1555858"/>
              <a:ext cx="94070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</a:rPr>
                <a:t>Converges</a:t>
              </a:r>
            </a:p>
          </p:txBody>
        </p:sp>
        <p:cxnSp>
          <p:nvCxnSpPr>
            <p:cNvPr id="192" name="Conector reto 191"/>
            <p:cNvCxnSpPr/>
            <p:nvPr/>
          </p:nvCxnSpPr>
          <p:spPr>
            <a:xfrm>
              <a:off x="1671364" y="1611326"/>
              <a:ext cx="3276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Retângulo 193"/>
            <p:cNvSpPr/>
            <p:nvPr/>
          </p:nvSpPr>
          <p:spPr>
            <a:xfrm>
              <a:off x="410811" y="850218"/>
              <a:ext cx="1911101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sz="1000">
                  <a:solidFill>
                    <a:srgbClr val="0000FF"/>
                  </a:solidFill>
                </a:rPr>
                <a:t>TR &amp; TS = tendency</a:t>
              </a:r>
            </a:p>
            <a:p>
              <a:pPr>
                <a:lnSpc>
                  <a:spcPts val="900"/>
                </a:lnSpc>
              </a:pPr>
              <a:r>
                <a:rPr lang="en-US" sz="1000">
                  <a:solidFill>
                    <a:srgbClr val="0000FF"/>
                  </a:solidFill>
                </a:rPr>
                <a:t>Trained Model matches to the TS</a:t>
              </a:r>
            </a:p>
          </p:txBody>
        </p:sp>
        <p:sp>
          <p:nvSpPr>
            <p:cNvPr id="195" name="Retângulo 194"/>
            <p:cNvSpPr/>
            <p:nvPr/>
          </p:nvSpPr>
          <p:spPr>
            <a:xfrm>
              <a:off x="3757270" y="854570"/>
              <a:ext cx="1911101" cy="3281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lang="en-US" sz="1000">
                  <a:solidFill>
                    <a:srgbClr val="0000FF"/>
                  </a:solidFill>
                </a:rPr>
                <a:t>TR &amp; TS = tendency</a:t>
              </a:r>
            </a:p>
            <a:p>
              <a:pPr>
                <a:lnSpc>
                  <a:spcPts val="900"/>
                </a:lnSpc>
              </a:pPr>
              <a:r>
                <a:rPr lang="en-US" sz="1000">
                  <a:solidFill>
                    <a:srgbClr val="0000FF"/>
                  </a:solidFill>
                </a:rPr>
                <a:t>Trained Model matches to the TS</a:t>
              </a:r>
            </a:p>
          </p:txBody>
        </p:sp>
      </p:grpSp>
      <p:cxnSp>
        <p:nvCxnSpPr>
          <p:cNvPr id="188" name="Conector de seta reta 187"/>
          <p:cNvCxnSpPr/>
          <p:nvPr/>
        </p:nvCxnSpPr>
        <p:spPr>
          <a:xfrm>
            <a:off x="10656280" y="3584520"/>
            <a:ext cx="244331" cy="851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 de seta reta 190"/>
          <p:cNvCxnSpPr/>
          <p:nvPr/>
        </p:nvCxnSpPr>
        <p:spPr>
          <a:xfrm flipH="1">
            <a:off x="9781674" y="3584519"/>
            <a:ext cx="200837" cy="730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 de seta reta 192"/>
          <p:cNvCxnSpPr/>
          <p:nvPr/>
        </p:nvCxnSpPr>
        <p:spPr>
          <a:xfrm>
            <a:off x="8859012" y="3568541"/>
            <a:ext cx="244331" cy="851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de seta reta 197"/>
          <p:cNvCxnSpPr/>
          <p:nvPr/>
        </p:nvCxnSpPr>
        <p:spPr>
          <a:xfrm flipH="1">
            <a:off x="7984406" y="3568540"/>
            <a:ext cx="200837" cy="730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tângulo 113"/>
          <p:cNvSpPr/>
          <p:nvPr/>
        </p:nvSpPr>
        <p:spPr>
          <a:xfrm>
            <a:off x="9297203" y="2402561"/>
            <a:ext cx="1819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Class Imbalance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0557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141305"/>
            <a:ext cx="12192000" cy="468295"/>
          </a:xfrm>
          <a:prstGeom prst="rect">
            <a:avLst/>
          </a:prstGeom>
          <a:solidFill>
            <a:schemeClr val="tx1">
              <a:lumMod val="65000"/>
              <a:lumOff val="3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A261A78-3C76-3902-2388-C73E375C6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900"/>
            <a:ext cx="10515600" cy="589547"/>
          </a:xfrm>
        </p:spPr>
        <p:txBody>
          <a:bodyPr>
            <a:noAutofit/>
          </a:bodyPr>
          <a:lstStyle/>
          <a:p>
            <a:r>
              <a:rPr lang="en-US" sz="4000" dirty="0"/>
              <a:t>UNET: IMPLEMENTATION</a:t>
            </a:r>
            <a:endParaRPr lang="en-GB" sz="4000" dirty="0"/>
          </a:p>
        </p:txBody>
      </p:sp>
      <p:pic>
        <p:nvPicPr>
          <p:cNvPr id="3" name="Picture 2" descr="unet.png">
            <a:extLst>
              <a:ext uri="{FF2B5EF4-FFF2-40B4-BE49-F238E27FC236}">
                <a16:creationId xmlns:a16="http://schemas.microsoft.com/office/drawing/2014/main" id="{6485F76E-6061-76C6-469D-FB15C5EAB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17" t="926" r="14792" b="15741"/>
          <a:stretch/>
        </p:blipFill>
        <p:spPr>
          <a:xfrm>
            <a:off x="519642" y="926042"/>
            <a:ext cx="7467612" cy="5010154"/>
          </a:xfrm>
          <a:prstGeom prst="rect">
            <a:avLst/>
          </a:prstGeom>
        </p:spPr>
      </p:pic>
      <p:pic>
        <p:nvPicPr>
          <p:cNvPr id="6" name="Picture 5" descr="A screenshot of a test&#10;&#10;Description automatically generated">
            <a:extLst>
              <a:ext uri="{FF2B5EF4-FFF2-40B4-BE49-F238E27FC236}">
                <a16:creationId xmlns:a16="http://schemas.microsoft.com/office/drawing/2014/main" id="{58A3CD63-229E-AAF2-E099-132B71798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924" y="1095375"/>
            <a:ext cx="3006276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08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9" t="17438" r="20933" b="8134"/>
          <a:stretch/>
        </p:blipFill>
        <p:spPr>
          <a:xfrm>
            <a:off x="4010424" y="2177716"/>
            <a:ext cx="4801900" cy="3177062"/>
          </a:xfrm>
          <a:prstGeom prst="rect">
            <a:avLst/>
          </a:prstGeom>
        </p:spPr>
      </p:pic>
      <p:sp>
        <p:nvSpPr>
          <p:cNvPr id="40" name="Retângulo 39"/>
          <p:cNvSpPr/>
          <p:nvPr/>
        </p:nvSpPr>
        <p:spPr>
          <a:xfrm>
            <a:off x="0" y="141305"/>
            <a:ext cx="12192000" cy="468295"/>
          </a:xfrm>
          <a:prstGeom prst="rect">
            <a:avLst/>
          </a:prstGeom>
          <a:solidFill>
            <a:schemeClr val="tx1">
              <a:lumMod val="65000"/>
              <a:lumOff val="3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A261A78-3C76-3902-2388-C73E375C6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900"/>
            <a:ext cx="10515600" cy="589547"/>
          </a:xfrm>
        </p:spPr>
        <p:txBody>
          <a:bodyPr>
            <a:noAutofit/>
          </a:bodyPr>
          <a:lstStyle/>
          <a:p>
            <a:r>
              <a:rPr lang="en-US" sz="4000" dirty="0"/>
              <a:t>UNET: RESULTS</a:t>
            </a:r>
            <a:endParaRPr lang="en-GB" sz="4000" dirty="0"/>
          </a:p>
        </p:txBody>
      </p:sp>
      <p:pic>
        <p:nvPicPr>
          <p:cNvPr id="9" name="Picture 8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7A409AD9-CB48-6C89-181A-172A67DB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886" y="4814927"/>
            <a:ext cx="3352800" cy="1895395"/>
          </a:xfrm>
          <a:prstGeom prst="rect">
            <a:avLst/>
          </a:prstGeom>
        </p:spPr>
      </p:pic>
      <p:pic>
        <p:nvPicPr>
          <p:cNvPr id="11" name="Picture 10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BBA915DA-6396-1143-B65B-BEE99152E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886" y="3033752"/>
            <a:ext cx="3409950" cy="1828720"/>
          </a:xfrm>
          <a:prstGeom prst="rect">
            <a:avLst/>
          </a:prstGeom>
        </p:spPr>
      </p:pic>
      <p:pic>
        <p:nvPicPr>
          <p:cNvPr id="4" name="Picture 3" descr="A screen shot of a white sign&#10;&#10;Description automatically generated">
            <a:extLst>
              <a:ext uri="{FF2B5EF4-FFF2-40B4-BE49-F238E27FC236}">
                <a16:creationId xmlns:a16="http://schemas.microsoft.com/office/drawing/2014/main" id="{4EA8693E-62ED-D2EE-9B8B-93C9B92AC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8411" y="892997"/>
            <a:ext cx="3333750" cy="2338332"/>
          </a:xfrm>
          <a:prstGeom prst="rect">
            <a:avLst/>
          </a:prstGeom>
        </p:spPr>
      </p:pic>
      <p:pic>
        <p:nvPicPr>
          <p:cNvPr id="10" name="Picture 9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B4C3DF19-7A63-9DA9-0DEF-A6AADEC3E0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044" y="3800475"/>
            <a:ext cx="3940638" cy="2990850"/>
          </a:xfrm>
          <a:prstGeom prst="rect">
            <a:avLst/>
          </a:prstGeom>
        </p:spPr>
      </p:pic>
      <p:pic>
        <p:nvPicPr>
          <p:cNvPr id="14" name="Picture 13" descr="A graph of a graph&#10;&#10;Description automatically generated">
            <a:extLst>
              <a:ext uri="{FF2B5EF4-FFF2-40B4-BE49-F238E27FC236}">
                <a16:creationId xmlns:a16="http://schemas.microsoft.com/office/drawing/2014/main" id="{7048E2AA-AADC-805D-C9E8-7B69E8724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044" y="714375"/>
            <a:ext cx="3940638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43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141305"/>
            <a:ext cx="12192000" cy="468295"/>
          </a:xfrm>
          <a:prstGeom prst="rect">
            <a:avLst/>
          </a:prstGeom>
          <a:solidFill>
            <a:schemeClr val="tx1">
              <a:lumMod val="65000"/>
              <a:lumOff val="3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A261A78-3C76-3902-2388-C73E375C6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900"/>
            <a:ext cx="12192000" cy="589547"/>
          </a:xfrm>
        </p:spPr>
        <p:txBody>
          <a:bodyPr>
            <a:noAutofit/>
          </a:bodyPr>
          <a:lstStyle/>
          <a:p>
            <a:r>
              <a:rPr lang="en-US" sz="4000"/>
              <a:t>CONCLUSION: PERFORMANCE OF ML &amp; DL</a:t>
            </a:r>
            <a:endParaRPr lang="en-GB" sz="4000"/>
          </a:p>
        </p:txBody>
      </p:sp>
      <p:grpSp>
        <p:nvGrpSpPr>
          <p:cNvPr id="51" name="Grupo 50"/>
          <p:cNvGrpSpPr/>
          <p:nvPr/>
        </p:nvGrpSpPr>
        <p:grpSpPr>
          <a:xfrm>
            <a:off x="334589" y="609601"/>
            <a:ext cx="3486785" cy="4732007"/>
            <a:chOff x="211757" y="609601"/>
            <a:chExt cx="3486785" cy="4732007"/>
          </a:xfrm>
        </p:grpSpPr>
        <p:sp>
          <p:nvSpPr>
            <p:cNvPr id="17" name="Retângulo 16"/>
            <p:cNvSpPr/>
            <p:nvPr/>
          </p:nvSpPr>
          <p:spPr>
            <a:xfrm>
              <a:off x="593222" y="609601"/>
              <a:ext cx="240001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/>
                <a:t>TRADITIONAL ML</a:t>
              </a:r>
              <a:endParaRPr lang="pt-BR" sz="2400" b="1"/>
            </a:p>
          </p:txBody>
        </p:sp>
        <p:grpSp>
          <p:nvGrpSpPr>
            <p:cNvPr id="46" name="Grupo 45"/>
            <p:cNvGrpSpPr/>
            <p:nvPr/>
          </p:nvGrpSpPr>
          <p:grpSpPr>
            <a:xfrm>
              <a:off x="442174" y="1061355"/>
              <a:ext cx="3039590" cy="3268131"/>
              <a:chOff x="442174" y="1061355"/>
              <a:chExt cx="3039590" cy="3268131"/>
            </a:xfrm>
          </p:grpSpPr>
          <p:sp>
            <p:nvSpPr>
              <p:cNvPr id="19" name="Retângulo de cantos arredondados 18"/>
              <p:cNvSpPr/>
              <p:nvPr/>
            </p:nvSpPr>
            <p:spPr>
              <a:xfrm>
                <a:off x="442174" y="1061355"/>
                <a:ext cx="2671916" cy="2836913"/>
              </a:xfrm>
              <a:prstGeom prst="roundRect">
                <a:avLst>
                  <a:gd name="adj" fmla="val 6522"/>
                </a:avLst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45" name="Grupo 44"/>
              <p:cNvGrpSpPr/>
              <p:nvPr/>
            </p:nvGrpSpPr>
            <p:grpSpPr>
              <a:xfrm>
                <a:off x="556668" y="1136439"/>
                <a:ext cx="2925096" cy="3193047"/>
                <a:chOff x="556668" y="1136439"/>
                <a:chExt cx="2925096" cy="3193047"/>
              </a:xfrm>
            </p:grpSpPr>
            <p:grpSp>
              <p:nvGrpSpPr>
                <p:cNvPr id="14" name="Grupo 13"/>
                <p:cNvGrpSpPr/>
                <p:nvPr/>
              </p:nvGrpSpPr>
              <p:grpSpPr>
                <a:xfrm>
                  <a:off x="695743" y="1136439"/>
                  <a:ext cx="1323473" cy="1299410"/>
                  <a:chOff x="553453" y="1323474"/>
                  <a:chExt cx="1323473" cy="1299410"/>
                </a:xfrm>
              </p:grpSpPr>
              <p:sp>
                <p:nvSpPr>
                  <p:cNvPr id="2" name="Elipse 1"/>
                  <p:cNvSpPr/>
                  <p:nvPr/>
                </p:nvSpPr>
                <p:spPr>
                  <a:xfrm>
                    <a:off x="553453" y="1323474"/>
                    <a:ext cx="1323473" cy="129941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outerShdw blurRad="241300" dist="1016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" name="CaixaDeTexto 3"/>
                  <p:cNvSpPr txBox="1"/>
                  <p:nvPr/>
                </p:nvSpPr>
                <p:spPr>
                  <a:xfrm>
                    <a:off x="912862" y="1680791"/>
                    <a:ext cx="604653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pt-BR" sz="3200" b="1">
                        <a:solidFill>
                          <a:schemeClr val="bg1"/>
                        </a:solidFill>
                      </a:rPr>
                      <a:t>RF</a:t>
                    </a:r>
                  </a:p>
                </p:txBody>
              </p:sp>
            </p:grpSp>
            <p:sp>
              <p:nvSpPr>
                <p:cNvPr id="6" name="Retângulo 5"/>
                <p:cNvSpPr/>
                <p:nvPr/>
              </p:nvSpPr>
              <p:spPr>
                <a:xfrm>
                  <a:off x="556668" y="2852158"/>
                  <a:ext cx="2925096" cy="147732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b="1" dirty="0"/>
                    <a:t>Original Data:</a:t>
                  </a:r>
                </a:p>
                <a:p>
                  <a:pPr marL="180975" indent="-180975">
                    <a:buFont typeface="Courier New" panose="02070309020205020404" pitchFamily="49" charset="0"/>
                    <a:buChar char="o"/>
                  </a:pPr>
                  <a:r>
                    <a:rPr lang="en-US" dirty="0"/>
                    <a:t>Overall Accuracy: </a:t>
                  </a:r>
                  <a:r>
                    <a:rPr lang="en-IN" sz="1800" b="1" kern="1200" dirty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rPr>
                    <a:t>87</a:t>
                  </a:r>
                  <a:r>
                    <a:rPr lang="en-GB" sz="1800" b="1" kern="1200" dirty="0">
                      <a:solidFill>
                        <a:schemeClr val="tx1"/>
                      </a:solidFill>
                      <a:effectLst/>
                      <a:latin typeface="+mn-lt"/>
                      <a:ea typeface="+mn-ea"/>
                      <a:cs typeface="+mn-cs"/>
                    </a:rPr>
                    <a:t>%</a:t>
                  </a:r>
                </a:p>
                <a:p>
                  <a:pPr marL="180975" indent="-180975">
                    <a:buFont typeface="Courier New" panose="02070309020205020404" pitchFamily="49" charset="0"/>
                    <a:buChar char="o"/>
                  </a:pPr>
                  <a:r>
                    <a:rPr lang="en-GB" dirty="0"/>
                    <a:t>Mean IOU</a:t>
                  </a:r>
                  <a:r>
                    <a:rPr lang="en-GB" b="1" dirty="0"/>
                    <a:t>: 0.1</a:t>
                  </a:r>
                  <a:r>
                    <a:rPr lang="en-US" dirty="0"/>
                    <a:t> </a:t>
                  </a:r>
                  <a:endParaRPr lang="en-US" b="1" dirty="0"/>
                </a:p>
                <a:p>
                  <a:endParaRPr lang="en-US" b="1" dirty="0"/>
                </a:p>
                <a:p>
                  <a:endParaRPr lang="en-US" b="1" dirty="0"/>
                </a:p>
              </p:txBody>
            </p:sp>
            <p:cxnSp>
              <p:nvCxnSpPr>
                <p:cNvPr id="22" name="Conector de seta reta 21"/>
                <p:cNvCxnSpPr/>
                <p:nvPr/>
              </p:nvCxnSpPr>
              <p:spPr>
                <a:xfrm>
                  <a:off x="1322162" y="2512590"/>
                  <a:ext cx="0" cy="39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4" name="Retângulo 23"/>
            <p:cNvSpPr/>
            <p:nvPr/>
          </p:nvSpPr>
          <p:spPr>
            <a:xfrm>
              <a:off x="227843" y="4032127"/>
              <a:ext cx="345001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buFont typeface="Courier New" panose="02070309020205020404" pitchFamily="49" charset="0"/>
                <a:buChar char="o"/>
              </a:pPr>
              <a:r>
                <a:rPr lang="en-US" sz="1400" b="1" dirty="0">
                  <a:solidFill>
                    <a:srgbClr val="0033CC"/>
                  </a:solidFill>
                </a:rPr>
                <a:t>HANDCRAFTED FEATURES: </a:t>
              </a:r>
              <a:r>
                <a:rPr lang="en-US" sz="1400" dirty="0">
                  <a:solidFill>
                    <a:srgbClr val="0033CC"/>
                  </a:solidFill>
                </a:rPr>
                <a:t>EDA</a:t>
              </a:r>
              <a:endParaRPr lang="pt-BR" sz="1400" dirty="0">
                <a:solidFill>
                  <a:srgbClr val="0033CC"/>
                </a:solidFill>
              </a:endParaRPr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226731" y="4315947"/>
              <a:ext cx="3451123" cy="505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ts val="1600"/>
                </a:lnSpc>
                <a:buFont typeface="Courier New" panose="02070309020205020404" pitchFamily="49" charset="0"/>
                <a:buChar char="o"/>
              </a:pPr>
              <a:r>
                <a:rPr lang="en-US" sz="1400" b="1">
                  <a:solidFill>
                    <a:srgbClr val="0033CC"/>
                  </a:solidFill>
                </a:rPr>
                <a:t>KNOWLEDGE DRIVEN: </a:t>
              </a:r>
              <a:r>
                <a:rPr lang="pt-BR" sz="1400">
                  <a:solidFill>
                    <a:srgbClr val="0033CC"/>
                  </a:solidFill>
                </a:rPr>
                <a:t>Background and </a:t>
              </a:r>
              <a:r>
                <a:rPr lang="en-US" sz="1400">
                  <a:solidFill>
                    <a:srgbClr val="0033CC"/>
                  </a:solidFill>
                </a:rPr>
                <a:t>experience of the interpreter</a:t>
              </a:r>
              <a:endParaRPr lang="pt-BR" sz="1400">
                <a:solidFill>
                  <a:srgbClr val="0033CC"/>
                </a:solidFill>
              </a:endParaRPr>
            </a:p>
          </p:txBody>
        </p:sp>
        <p:sp>
          <p:nvSpPr>
            <p:cNvPr id="32" name="Retângulo 31"/>
            <p:cNvSpPr/>
            <p:nvPr/>
          </p:nvSpPr>
          <p:spPr>
            <a:xfrm>
              <a:off x="211757" y="4820269"/>
              <a:ext cx="3451123" cy="505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just">
                <a:lnSpc>
                  <a:spcPts val="1600"/>
                </a:lnSpc>
                <a:buFont typeface="Courier New" panose="02070309020205020404" pitchFamily="49" charset="0"/>
                <a:buChar char="o"/>
              </a:pPr>
              <a:r>
                <a:rPr lang="en-US" sz="1600" b="1" dirty="0">
                  <a:solidFill>
                    <a:srgbClr val="0000FF"/>
                  </a:solidFill>
                </a:rPr>
                <a:t>FEATURES = </a:t>
              </a:r>
              <a:r>
                <a:rPr lang="pt-BR" sz="1600" b="1" dirty="0">
                  <a:solidFill>
                    <a:srgbClr val="0000FF"/>
                  </a:solidFill>
                </a:rPr>
                <a:t>FLATTENED </a:t>
              </a:r>
              <a:r>
                <a:rPr lang="en-US" sz="1600" b="1" dirty="0">
                  <a:solidFill>
                    <a:srgbClr val="0000FF"/>
                  </a:solidFill>
                </a:rPr>
                <a:t>VECTOR: </a:t>
              </a:r>
              <a:r>
                <a:rPr lang="pt-BR" sz="1600" dirty="0">
                  <a:solidFill>
                    <a:srgbClr val="0000FF"/>
                  </a:solidFill>
                </a:rPr>
                <a:t> </a:t>
              </a:r>
              <a:r>
                <a:rPr lang="en-US" sz="1600" dirty="0">
                  <a:solidFill>
                    <a:srgbClr val="0000FF"/>
                  </a:solidFill>
                </a:rPr>
                <a:t>Spatial context is lost</a:t>
              </a:r>
            </a:p>
          </p:txBody>
        </p:sp>
        <p:sp>
          <p:nvSpPr>
            <p:cNvPr id="42" name="Retângulo de cantos arredondados 41"/>
            <p:cNvSpPr/>
            <p:nvPr/>
          </p:nvSpPr>
          <p:spPr>
            <a:xfrm>
              <a:off x="211757" y="4822993"/>
              <a:ext cx="3486785" cy="518615"/>
            </a:xfrm>
            <a:prstGeom prst="roundRect">
              <a:avLst>
                <a:gd name="adj" fmla="val 35469"/>
              </a:avLst>
            </a:prstGeom>
            <a:solidFill>
              <a:srgbClr val="FF0000">
                <a:alpha val="27000"/>
              </a:srgb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4431163" y="609600"/>
            <a:ext cx="7413092" cy="6174413"/>
            <a:chOff x="4431163" y="609600"/>
            <a:chExt cx="7413092" cy="6174413"/>
          </a:xfrm>
        </p:grpSpPr>
        <p:grpSp>
          <p:nvGrpSpPr>
            <p:cNvPr id="47" name="Grupo 46"/>
            <p:cNvGrpSpPr/>
            <p:nvPr/>
          </p:nvGrpSpPr>
          <p:grpSpPr>
            <a:xfrm>
              <a:off x="4764298" y="609600"/>
              <a:ext cx="6012993" cy="3288668"/>
              <a:chOff x="4054611" y="609600"/>
              <a:chExt cx="6012993" cy="3288668"/>
            </a:xfrm>
          </p:grpSpPr>
          <p:sp>
            <p:nvSpPr>
              <p:cNvPr id="21" name="Retângulo 20"/>
              <p:cNvSpPr/>
              <p:nvPr/>
            </p:nvSpPr>
            <p:spPr>
              <a:xfrm>
                <a:off x="6052626" y="609600"/>
                <a:ext cx="22295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/>
                  <a:t>DEEP LEARNING</a:t>
                </a:r>
                <a:endParaRPr lang="pt-BR" sz="2400" b="1"/>
              </a:p>
            </p:txBody>
          </p:sp>
          <p:sp>
            <p:nvSpPr>
              <p:cNvPr id="23" name="Retângulo de cantos arredondados 22"/>
              <p:cNvSpPr/>
              <p:nvPr/>
            </p:nvSpPr>
            <p:spPr>
              <a:xfrm>
                <a:off x="4054611" y="1032180"/>
                <a:ext cx="6002901" cy="2866088"/>
              </a:xfrm>
              <a:prstGeom prst="roundRect">
                <a:avLst>
                  <a:gd name="adj" fmla="val 6522"/>
                </a:avLst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44" name="Grupo 43"/>
              <p:cNvGrpSpPr/>
              <p:nvPr/>
            </p:nvGrpSpPr>
            <p:grpSpPr>
              <a:xfrm>
                <a:off x="4242291" y="1163607"/>
                <a:ext cx="2925096" cy="2647144"/>
                <a:chOff x="4242291" y="1163607"/>
                <a:chExt cx="2925096" cy="2647144"/>
              </a:xfrm>
            </p:grpSpPr>
            <p:grpSp>
              <p:nvGrpSpPr>
                <p:cNvPr id="12" name="Grupo 11"/>
                <p:cNvGrpSpPr/>
                <p:nvPr/>
              </p:nvGrpSpPr>
              <p:grpSpPr>
                <a:xfrm>
                  <a:off x="4381366" y="1163607"/>
                  <a:ext cx="1323473" cy="1299410"/>
                  <a:chOff x="3979995" y="1350642"/>
                  <a:chExt cx="1323473" cy="1299410"/>
                </a:xfrm>
              </p:grpSpPr>
              <p:sp>
                <p:nvSpPr>
                  <p:cNvPr id="7" name="Elipse 6"/>
                  <p:cNvSpPr/>
                  <p:nvPr/>
                </p:nvSpPr>
                <p:spPr>
                  <a:xfrm>
                    <a:off x="3979995" y="1350642"/>
                    <a:ext cx="1323473" cy="129941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outerShdw blurRad="241300" dist="1016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" name="CaixaDeTexto 7"/>
                  <p:cNvSpPr txBox="1"/>
                  <p:nvPr/>
                </p:nvSpPr>
                <p:spPr>
                  <a:xfrm>
                    <a:off x="4103763" y="1552146"/>
                    <a:ext cx="1075936" cy="8963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>
                      <a:lnSpc>
                        <a:spcPts val="3100"/>
                      </a:lnSpc>
                    </a:pPr>
                    <a:r>
                      <a:rPr lang="pt-BR" sz="3200" b="1">
                        <a:solidFill>
                          <a:schemeClr val="bg1"/>
                        </a:solidFill>
                      </a:rPr>
                      <a:t>Deep</a:t>
                    </a:r>
                  </a:p>
                  <a:p>
                    <a:pPr algn="ctr">
                      <a:lnSpc>
                        <a:spcPts val="3100"/>
                      </a:lnSpc>
                    </a:pPr>
                    <a:r>
                      <a:rPr lang="pt-BR" sz="3200" b="1">
                        <a:solidFill>
                          <a:schemeClr val="bg1"/>
                        </a:solidFill>
                      </a:rPr>
                      <a:t>Lab</a:t>
                    </a:r>
                  </a:p>
                </p:txBody>
              </p:sp>
            </p:grpSp>
            <p:sp>
              <p:nvSpPr>
                <p:cNvPr id="18" name="Retângulo 17"/>
                <p:cNvSpPr/>
                <p:nvPr/>
              </p:nvSpPr>
              <p:spPr>
                <a:xfrm>
                  <a:off x="4242291" y="2887421"/>
                  <a:ext cx="2925096" cy="9233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180975" indent="-180975">
                    <a:buFont typeface="Courier New" panose="02070309020205020404" pitchFamily="49" charset="0"/>
                    <a:buChar char="o"/>
                  </a:pPr>
                  <a:r>
                    <a:rPr lang="en-US" dirty="0"/>
                    <a:t>Overall Accuracy: </a:t>
                  </a:r>
                  <a:r>
                    <a:rPr lang="en-US" b="1" dirty="0"/>
                    <a:t>96.47%</a:t>
                  </a:r>
                </a:p>
                <a:p>
                  <a:pPr marL="180975" indent="-180975">
                    <a:buFont typeface="Courier New" panose="02070309020205020404" pitchFamily="49" charset="0"/>
                    <a:buChar char="o"/>
                  </a:pPr>
                  <a:r>
                    <a:rPr lang="en-US" dirty="0"/>
                    <a:t>Loss : </a:t>
                  </a:r>
                  <a:r>
                    <a:rPr lang="en-US" b="1" dirty="0"/>
                    <a:t>0.098</a:t>
                  </a:r>
                </a:p>
                <a:p>
                  <a:pPr marL="180975" indent="-180975">
                    <a:buFont typeface="Courier New" panose="02070309020205020404" pitchFamily="49" charset="0"/>
                    <a:buChar char="o"/>
                  </a:pPr>
                  <a:r>
                    <a:rPr lang="en-US" dirty="0"/>
                    <a:t>Mean IoU: </a:t>
                  </a:r>
                  <a:r>
                    <a:rPr lang="en-US" b="1" dirty="0"/>
                    <a:t>0.4</a:t>
                  </a:r>
                </a:p>
              </p:txBody>
            </p:sp>
            <p:cxnSp>
              <p:nvCxnSpPr>
                <p:cNvPr id="26" name="Conector de seta reta 25"/>
                <p:cNvCxnSpPr/>
                <p:nvPr/>
              </p:nvCxnSpPr>
              <p:spPr>
                <a:xfrm>
                  <a:off x="5037283" y="2512590"/>
                  <a:ext cx="0" cy="39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upo 37"/>
              <p:cNvGrpSpPr/>
              <p:nvPr/>
            </p:nvGrpSpPr>
            <p:grpSpPr>
              <a:xfrm>
                <a:off x="7142508" y="1163607"/>
                <a:ext cx="2925096" cy="2647144"/>
                <a:chOff x="7142508" y="1163607"/>
                <a:chExt cx="2925096" cy="2647144"/>
              </a:xfrm>
            </p:grpSpPr>
            <p:grpSp>
              <p:nvGrpSpPr>
                <p:cNvPr id="11" name="Grupo 10"/>
                <p:cNvGrpSpPr/>
                <p:nvPr/>
              </p:nvGrpSpPr>
              <p:grpSpPr>
                <a:xfrm>
                  <a:off x="7281583" y="1163607"/>
                  <a:ext cx="1323473" cy="1299410"/>
                  <a:chOff x="6364022" y="1350642"/>
                  <a:chExt cx="1323473" cy="1299410"/>
                </a:xfrm>
              </p:grpSpPr>
              <p:sp>
                <p:nvSpPr>
                  <p:cNvPr id="9" name="Elipse 8"/>
                  <p:cNvSpPr/>
                  <p:nvPr/>
                </p:nvSpPr>
                <p:spPr>
                  <a:xfrm>
                    <a:off x="6364022" y="1350642"/>
                    <a:ext cx="1323473" cy="129941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>
                    <a:outerShdw blurRad="241300" dist="1016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" name="CaixaDeTexto 9"/>
                  <p:cNvSpPr txBox="1"/>
                  <p:nvPr/>
                </p:nvSpPr>
                <p:spPr>
                  <a:xfrm>
                    <a:off x="6490804" y="1793879"/>
                    <a:ext cx="1069908" cy="49885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>
                      <a:lnSpc>
                        <a:spcPts val="3100"/>
                      </a:lnSpc>
                    </a:pPr>
                    <a:r>
                      <a:rPr lang="pt-BR" sz="3200" b="1">
                        <a:solidFill>
                          <a:schemeClr val="bg1"/>
                        </a:solidFill>
                      </a:rPr>
                      <a:t>UNet</a:t>
                    </a:r>
                  </a:p>
                </p:txBody>
              </p:sp>
            </p:grpSp>
            <p:sp>
              <p:nvSpPr>
                <p:cNvPr id="13" name="Retângulo 12"/>
                <p:cNvSpPr/>
                <p:nvPr/>
              </p:nvSpPr>
              <p:spPr>
                <a:xfrm>
                  <a:off x="7142508" y="2887421"/>
                  <a:ext cx="2925096" cy="923330"/>
                </a:xfrm>
                <a:prstGeom prst="rect">
                  <a:avLst/>
                </a:prstGeom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marL="180975" indent="-180975">
                    <a:buFont typeface="Courier New" panose="02070309020205020404" pitchFamily="49" charset="0"/>
                    <a:buChar char="o"/>
                  </a:pPr>
                  <a:r>
                    <a:rPr lang="en-US" dirty="0"/>
                    <a:t>Overall Accuracy: </a:t>
                  </a:r>
                  <a:r>
                    <a:rPr lang="en-US" b="1" dirty="0"/>
                    <a:t>88.00%</a:t>
                  </a:r>
                </a:p>
                <a:p>
                  <a:pPr marL="180975" indent="-180975">
                    <a:buFont typeface="Courier New" panose="02070309020205020404" pitchFamily="49" charset="0"/>
                    <a:buChar char="o"/>
                  </a:pPr>
                  <a:r>
                    <a:rPr lang="en-US" dirty="0"/>
                    <a:t>Loss : </a:t>
                  </a:r>
                  <a:r>
                    <a:rPr lang="en-US" b="1" dirty="0"/>
                    <a:t>0.89</a:t>
                  </a:r>
                  <a:endParaRPr lang="en-US" b="1" dirty="0">
                    <a:cs typeface="Calibri"/>
                  </a:endParaRPr>
                </a:p>
                <a:p>
                  <a:pPr marL="180975" indent="-180975">
                    <a:buFont typeface="Courier New" panose="02070309020205020404" pitchFamily="49" charset="0"/>
                    <a:buChar char="o"/>
                  </a:pPr>
                  <a:r>
                    <a:rPr lang="en-US" dirty="0"/>
                    <a:t>Mean IoU: </a:t>
                  </a:r>
                  <a:r>
                    <a:rPr lang="en-US" b="1" dirty="0"/>
                    <a:t>0.5</a:t>
                  </a:r>
                  <a:endParaRPr lang="en-US" b="1" dirty="0">
                    <a:cs typeface="Calibri"/>
                  </a:endParaRPr>
                </a:p>
              </p:txBody>
            </p:sp>
            <p:cxnSp>
              <p:nvCxnSpPr>
                <p:cNvPr id="27" name="Conector de seta reta 26"/>
                <p:cNvCxnSpPr/>
                <p:nvPr/>
              </p:nvCxnSpPr>
              <p:spPr>
                <a:xfrm>
                  <a:off x="7962084" y="2512590"/>
                  <a:ext cx="0" cy="39600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Retângulo 28"/>
            <p:cNvSpPr/>
            <p:nvPr/>
          </p:nvSpPr>
          <p:spPr>
            <a:xfrm>
              <a:off x="4696057" y="3953100"/>
              <a:ext cx="69318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7800" indent="-177800">
                <a:buFont typeface="Courier New" panose="02070309020205020404" pitchFamily="49" charset="0"/>
                <a:buChar char="o"/>
              </a:pPr>
              <a:r>
                <a:rPr lang="en-US" sz="1400" b="1">
                  <a:solidFill>
                    <a:srgbClr val="0033CC"/>
                  </a:solidFill>
                </a:rPr>
                <a:t>FEATURE MAPS: </a:t>
              </a:r>
              <a:r>
                <a:rPr lang="en-US" sz="1400">
                  <a:solidFill>
                    <a:srgbClr val="0033CC"/>
                  </a:solidFill>
                </a:rPr>
                <a:t>Automatic learned through the Convolutional Layers</a:t>
              </a:r>
              <a:endParaRPr lang="pt-BR" sz="1400">
                <a:solidFill>
                  <a:srgbClr val="0033CC"/>
                </a:solidFill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4687648" y="4193358"/>
              <a:ext cx="66672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7800" indent="-177800" algn="just">
                <a:buFont typeface="Courier New" panose="02070309020205020404" pitchFamily="49" charset="0"/>
                <a:buChar char="o"/>
              </a:pPr>
              <a:r>
                <a:rPr lang="en-US" sz="1400" b="1" dirty="0">
                  <a:solidFill>
                    <a:srgbClr val="0033CC"/>
                  </a:solidFill>
                </a:rPr>
                <a:t>DATA DRIVEN: </a:t>
              </a:r>
              <a:r>
                <a:rPr lang="en-US" sz="1400" dirty="0">
                  <a:solidFill>
                    <a:srgbClr val="0033CC"/>
                  </a:solidFill>
                </a:rPr>
                <a:t>Less subjective can handle SAR data automatically</a:t>
              </a:r>
              <a:endParaRPr lang="pt-BR" sz="1400" dirty="0">
                <a:solidFill>
                  <a:srgbClr val="0033CC"/>
                </a:solidFill>
              </a:endParaRPr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4674088" y="4521746"/>
              <a:ext cx="6093111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7800" indent="-177800" algn="just">
                <a:lnSpc>
                  <a:spcPts val="1800"/>
                </a:lnSpc>
                <a:buFont typeface="Courier New" panose="02070309020205020404" pitchFamily="49" charset="0"/>
                <a:buChar char="o"/>
                <a:tabLst>
                  <a:tab pos="177800" algn="l"/>
                </a:tabLst>
              </a:pPr>
              <a:r>
                <a:rPr lang="en-US" sz="1600" b="1">
                  <a:solidFill>
                    <a:srgbClr val="0033CC"/>
                  </a:solidFill>
                </a:rPr>
                <a:t>FEATURES </a:t>
              </a:r>
              <a:r>
                <a:rPr lang="pt-BR" sz="1600" b="1">
                  <a:solidFill>
                    <a:srgbClr val="0033CC"/>
                  </a:solidFill>
                </a:rPr>
                <a:t>= IMAGES</a:t>
              </a:r>
              <a:r>
                <a:rPr lang="en-US" sz="1600" b="1">
                  <a:solidFill>
                    <a:srgbClr val="0033CC"/>
                  </a:solidFill>
                </a:rPr>
                <a:t>: </a:t>
              </a:r>
              <a:r>
                <a:rPr lang="pt-BR" sz="1600"/>
                <a:t> </a:t>
              </a:r>
              <a:r>
                <a:rPr lang="en-US" sz="1600">
                  <a:solidFill>
                    <a:srgbClr val="0033CC"/>
                  </a:solidFill>
                </a:rPr>
                <a:t>Spatial context is preserved</a:t>
              </a:r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4663672" y="4884836"/>
              <a:ext cx="7147734" cy="502702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marL="177800" indent="-177800" algn="just">
                <a:lnSpc>
                  <a:spcPts val="1600"/>
                </a:lnSpc>
                <a:buFont typeface="Courier New" panose="02070309020205020404" pitchFamily="49" charset="0"/>
                <a:buChar char="o"/>
              </a:pPr>
              <a:r>
                <a:rPr lang="pt-BR" sz="1600" b="1" dirty="0">
                  <a:solidFill>
                    <a:srgbClr val="0033CC"/>
                  </a:solidFill>
                </a:rPr>
                <a:t>CONVOLUTIONAL LAYERS</a:t>
              </a:r>
              <a:r>
                <a:rPr lang="en-US" sz="1600" b="1" dirty="0">
                  <a:solidFill>
                    <a:srgbClr val="0033CC"/>
                  </a:solidFill>
                </a:rPr>
                <a:t>: </a:t>
              </a:r>
              <a:r>
                <a:rPr lang="pt-BR" sz="1400" dirty="0"/>
                <a:t> </a:t>
              </a:r>
              <a:r>
                <a:rPr lang="en-US" sz="1400" dirty="0">
                  <a:solidFill>
                    <a:srgbClr val="0033CC"/>
                  </a:solidFill>
                </a:rPr>
                <a:t>Features in </a:t>
              </a:r>
              <a:r>
                <a:rPr lang="en-US" sz="1400" b="1" dirty="0">
                  <a:solidFill>
                    <a:srgbClr val="0033CC"/>
                  </a:solidFill>
                </a:rPr>
                <a:t>different levels </a:t>
              </a:r>
              <a:r>
                <a:rPr lang="en-US" sz="1400" dirty="0">
                  <a:solidFill>
                    <a:srgbClr val="0033CC"/>
                  </a:solidFill>
                </a:rPr>
                <a:t>of abstractions </a:t>
              </a:r>
              <a:r>
                <a:rPr lang="en-US" sz="1400" dirty="0">
                  <a:solidFill>
                    <a:srgbClr val="0033CC"/>
                  </a:solidFill>
                  <a:sym typeface="Wingdings" panose="05000000000000000000" pitchFamily="2" charset="2"/>
                </a:rPr>
                <a:t> </a:t>
              </a:r>
              <a:r>
                <a:rPr lang="en-US" sz="1400" b="1" dirty="0">
                  <a:solidFill>
                    <a:srgbClr val="0033CC"/>
                  </a:solidFill>
                  <a:sym typeface="Wingdings" panose="05000000000000000000" pitchFamily="2" charset="2"/>
                </a:rPr>
                <a:t>Local </a:t>
              </a:r>
              <a:r>
                <a:rPr lang="en-US" sz="1400" dirty="0">
                  <a:solidFill>
                    <a:srgbClr val="0033CC"/>
                  </a:solidFill>
                  <a:sym typeface="Wingdings" panose="05000000000000000000" pitchFamily="2" charset="2"/>
                </a:rPr>
                <a:t>and </a:t>
              </a:r>
              <a:r>
                <a:rPr lang="en-US" sz="1400" b="1" dirty="0">
                  <a:solidFill>
                    <a:srgbClr val="0033CC"/>
                  </a:solidFill>
                  <a:sym typeface="Wingdings" panose="05000000000000000000" pitchFamily="2" charset="2"/>
                </a:rPr>
                <a:t>Global Context </a:t>
              </a:r>
              <a:r>
                <a:rPr lang="en-US" sz="1400" dirty="0">
                  <a:solidFill>
                    <a:srgbClr val="0033CC"/>
                  </a:solidFill>
                  <a:sym typeface="Wingdings" panose="05000000000000000000" pitchFamily="2" charset="2"/>
                </a:rPr>
                <a:t>of the targets improving the Semantic Segmentation (Pixel Wise Classification)</a:t>
              </a:r>
              <a:endParaRPr lang="en-US" sz="1400" dirty="0">
                <a:solidFill>
                  <a:srgbClr val="0033CC"/>
                </a:solidFill>
              </a:endParaRPr>
            </a:p>
          </p:txBody>
        </p:sp>
        <p:sp>
          <p:nvSpPr>
            <p:cNvPr id="43" name="Retângulo de cantos arredondados 42"/>
            <p:cNvSpPr/>
            <p:nvPr/>
          </p:nvSpPr>
          <p:spPr>
            <a:xfrm>
              <a:off x="4751086" y="4514395"/>
              <a:ext cx="4701833" cy="360000"/>
            </a:xfrm>
            <a:prstGeom prst="roundRect">
              <a:avLst>
                <a:gd name="adj" fmla="val 39925"/>
              </a:avLst>
            </a:prstGeom>
            <a:solidFill>
              <a:srgbClr val="0000FF">
                <a:alpha val="19000"/>
              </a:srgbClr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3" name="Grupo 52"/>
            <p:cNvGrpSpPr/>
            <p:nvPr/>
          </p:nvGrpSpPr>
          <p:grpSpPr>
            <a:xfrm>
              <a:off x="4431163" y="5360006"/>
              <a:ext cx="7413092" cy="1424007"/>
              <a:chOff x="4431163" y="5360006"/>
              <a:chExt cx="7413092" cy="1424007"/>
            </a:xfrm>
          </p:grpSpPr>
          <p:grpSp>
            <p:nvGrpSpPr>
              <p:cNvPr id="52" name="Grupo 51"/>
              <p:cNvGrpSpPr/>
              <p:nvPr/>
            </p:nvGrpSpPr>
            <p:grpSpPr>
              <a:xfrm>
                <a:off x="4565314" y="5842868"/>
                <a:ext cx="7278941" cy="941145"/>
                <a:chOff x="4415186" y="5842868"/>
                <a:chExt cx="7278941" cy="941145"/>
              </a:xfrm>
            </p:grpSpPr>
            <p:pic>
              <p:nvPicPr>
                <p:cNvPr id="36" name="Imagem 35"/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2745"/>
                <a:stretch/>
              </p:blipFill>
              <p:spPr>
                <a:xfrm>
                  <a:off x="4415186" y="5863999"/>
                  <a:ext cx="3455063" cy="920014"/>
                </a:xfrm>
                <a:prstGeom prst="rect">
                  <a:avLst/>
                </a:prstGeom>
              </p:spPr>
            </p:pic>
            <p:pic>
              <p:nvPicPr>
                <p:cNvPr id="35" name="Imagem 3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656365" y="6008287"/>
                  <a:ext cx="4037762" cy="766825"/>
                </a:xfrm>
                <a:prstGeom prst="rect">
                  <a:avLst/>
                </a:prstGeom>
              </p:spPr>
            </p:pic>
            <p:sp>
              <p:nvSpPr>
                <p:cNvPr id="28" name="Retângulo 27"/>
                <p:cNvSpPr/>
                <p:nvPr/>
              </p:nvSpPr>
              <p:spPr>
                <a:xfrm>
                  <a:off x="7459020" y="5842868"/>
                  <a:ext cx="442051" cy="1787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41" name="Retângulo 40"/>
              <p:cNvSpPr/>
              <p:nvPr/>
            </p:nvSpPr>
            <p:spPr>
              <a:xfrm>
                <a:off x="4431163" y="5637389"/>
                <a:ext cx="7380244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en-US" sz="1600" b="1">
                    <a:solidFill>
                      <a:srgbClr val="C00000"/>
                    </a:solidFill>
                  </a:rPr>
                  <a:t>DL Handle: Dark Spots Ambiguity and Capture Different Shapes and Dimensions</a:t>
                </a:r>
                <a:endParaRPr lang="en-US" sz="1600">
                  <a:solidFill>
                    <a:srgbClr val="C00000"/>
                  </a:solidFill>
                </a:endParaRPr>
              </a:p>
            </p:txBody>
          </p:sp>
          <p:sp>
            <p:nvSpPr>
              <p:cNvPr id="49" name="Pentágono 48"/>
              <p:cNvSpPr/>
              <p:nvPr/>
            </p:nvSpPr>
            <p:spPr>
              <a:xfrm rot="5400000">
                <a:off x="7952420" y="2210006"/>
                <a:ext cx="324000" cy="6624000"/>
              </a:xfrm>
              <a:prstGeom prst="homePlate">
                <a:avLst>
                  <a:gd name="adj" fmla="val 74731"/>
                </a:avLst>
              </a:prstGeom>
              <a:solidFill>
                <a:srgbClr val="C0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6807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5782957" y="2173365"/>
            <a:ext cx="6409043" cy="2644346"/>
          </a:xfrm>
          <a:prstGeom prst="rect">
            <a:avLst/>
          </a:prstGeom>
          <a:solidFill>
            <a:schemeClr val="bg1">
              <a:lumMod val="7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170E0-68CB-1EDF-956F-31C744F09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6502" y="2066586"/>
            <a:ext cx="6301951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8588"/>
                </a:solidFill>
                <a:latin typeface="+mn-lt"/>
              </a:rPr>
              <a:t>THANKS FOR YOUR ATTENTION</a:t>
            </a:r>
            <a:endParaRPr lang="en-GB" dirty="0">
              <a:solidFill>
                <a:srgbClr val="008588"/>
              </a:solidFill>
              <a:latin typeface="+mn-lt"/>
            </a:endParaRPr>
          </a:p>
        </p:txBody>
      </p:sp>
      <p:pic>
        <p:nvPicPr>
          <p:cNvPr id="13" name="Picture 6" descr="A logo with blue and green circles&#10;&#10;Description automatically generated">
            <a:extLst>
              <a:ext uri="{FF2B5EF4-FFF2-40B4-BE49-F238E27FC236}">
                <a16:creationId xmlns:a16="http://schemas.microsoft.com/office/drawing/2014/main" id="{7BAD0A58-BF02-1F60-F065-CCAE7CAC1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6318" y="71661"/>
            <a:ext cx="793177" cy="867944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CE7D6E-B6F3-DA6B-CF10-33F487698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33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00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782956" y="128605"/>
            <a:ext cx="6409043" cy="468295"/>
          </a:xfrm>
          <a:prstGeom prst="rect">
            <a:avLst/>
          </a:prstGeom>
          <a:solidFill>
            <a:schemeClr val="tx1">
              <a:lumMod val="65000"/>
              <a:lumOff val="3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F52019-3A4A-D34E-24BC-73D35B5D4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7821" y="132348"/>
            <a:ext cx="4487779" cy="529389"/>
          </a:xfrm>
        </p:spPr>
        <p:txBody>
          <a:bodyPr>
            <a:noAutofit/>
          </a:bodyPr>
          <a:lstStyle/>
          <a:p>
            <a:r>
              <a:rPr lang="en-US" sz="4000" dirty="0"/>
              <a:t>Agenda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F52019-3A4A-D34E-24BC-73D35B5D435E}"/>
              </a:ext>
            </a:extLst>
          </p:cNvPr>
          <p:cNvSpPr txBox="1">
            <a:spLocks/>
          </p:cNvSpPr>
          <p:nvPr/>
        </p:nvSpPr>
        <p:spPr>
          <a:xfrm>
            <a:off x="6642241" y="1957893"/>
            <a:ext cx="5197299" cy="3545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/>
              <a:buChar char="•"/>
            </a:pPr>
            <a:r>
              <a:rPr lang="en-US" sz="3600" b="1" dirty="0">
                <a:solidFill>
                  <a:srgbClr val="008588"/>
                </a:solidFill>
                <a:cs typeface="Calibri Light"/>
              </a:rPr>
              <a:t>Introduction </a:t>
            </a:r>
          </a:p>
          <a:p>
            <a:pPr marL="571500" indent="-571500" algn="just">
              <a:buFont typeface="Arial"/>
              <a:buChar char="•"/>
            </a:pPr>
            <a:r>
              <a:rPr lang="en-US" sz="3600" b="1" dirty="0">
                <a:solidFill>
                  <a:srgbClr val="008588"/>
                </a:solidFill>
                <a:cs typeface="Calibri Light"/>
              </a:rPr>
              <a:t>Data Set</a:t>
            </a:r>
            <a:endParaRPr lang="en-US" dirty="0"/>
          </a:p>
          <a:p>
            <a:pPr marL="571500" indent="-571500" algn="just">
              <a:buFont typeface="Arial"/>
              <a:buChar char="•"/>
            </a:pPr>
            <a:r>
              <a:rPr lang="en-US" sz="3600" b="1" dirty="0">
                <a:solidFill>
                  <a:srgbClr val="008588"/>
                </a:solidFill>
                <a:cs typeface="Calibri Light"/>
              </a:rPr>
              <a:t>Methodology </a:t>
            </a:r>
          </a:p>
          <a:p>
            <a:pPr marL="571500" indent="-571500" algn="just">
              <a:buFont typeface="Arial"/>
              <a:buChar char="•"/>
            </a:pPr>
            <a:r>
              <a:rPr lang="en-US" sz="3600" b="1" dirty="0">
                <a:solidFill>
                  <a:srgbClr val="008588"/>
                </a:solidFill>
                <a:cs typeface="Calibri Light"/>
              </a:rPr>
              <a:t>EDA</a:t>
            </a:r>
          </a:p>
          <a:p>
            <a:pPr marL="571500" indent="-571500" algn="just">
              <a:buFont typeface="Arial"/>
              <a:buChar char="•"/>
            </a:pPr>
            <a:r>
              <a:rPr lang="en-US" sz="3600" b="1" dirty="0">
                <a:solidFill>
                  <a:srgbClr val="008588"/>
                </a:solidFill>
                <a:cs typeface="Calibri Light"/>
              </a:rPr>
              <a:t>ML: Random Forest</a:t>
            </a:r>
          </a:p>
          <a:p>
            <a:pPr marL="571500" indent="-571500" algn="just">
              <a:buFont typeface="Arial"/>
              <a:buChar char="•"/>
            </a:pPr>
            <a:r>
              <a:rPr lang="en-US" sz="3600" b="1" dirty="0">
                <a:solidFill>
                  <a:srgbClr val="008588"/>
                </a:solidFill>
                <a:cs typeface="Calibri Light"/>
              </a:rPr>
              <a:t>DL: DeepLabV3+</a:t>
            </a:r>
          </a:p>
          <a:p>
            <a:pPr marL="571500" indent="-571500" algn="just">
              <a:buFont typeface="Arial"/>
              <a:buChar char="•"/>
            </a:pPr>
            <a:r>
              <a:rPr lang="en-US" sz="3600" b="1" dirty="0">
                <a:solidFill>
                  <a:srgbClr val="008588"/>
                </a:solidFill>
                <a:cs typeface="Calibri Light"/>
              </a:rPr>
              <a:t>DL: U-Net </a:t>
            </a:r>
          </a:p>
          <a:p>
            <a:pPr marL="571500" indent="-571500" algn="just">
              <a:buFont typeface="Arial"/>
              <a:buChar char="•"/>
            </a:pPr>
            <a:r>
              <a:rPr lang="en-US" sz="3600" b="1" dirty="0">
                <a:solidFill>
                  <a:srgbClr val="008588"/>
                </a:solidFill>
                <a:cs typeface="Calibri Light"/>
              </a:rPr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FA9026-7664-3898-18A6-89FE92406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33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507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141305"/>
            <a:ext cx="12192000" cy="468295"/>
          </a:xfrm>
          <a:prstGeom prst="rect">
            <a:avLst/>
          </a:prstGeom>
          <a:solidFill>
            <a:schemeClr val="tx1">
              <a:lumMod val="65000"/>
              <a:lumOff val="3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11A5A-DD7A-5698-2F29-DF102C56A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005"/>
            <a:ext cx="10515600" cy="485775"/>
          </a:xfrm>
        </p:spPr>
        <p:txBody>
          <a:bodyPr>
            <a:normAutofit fontScale="90000"/>
          </a:bodyPr>
          <a:lstStyle/>
          <a:p>
            <a:r>
              <a:rPr lang="en-US" sz="4000"/>
              <a:t>INTRODUCTION AND BACKGROUND</a:t>
            </a:r>
            <a:endParaRPr lang="en-GB" sz="4000"/>
          </a:p>
        </p:txBody>
      </p:sp>
      <p:sp>
        <p:nvSpPr>
          <p:cNvPr id="26" name="AutoShape 67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483902" y="2078427"/>
            <a:ext cx="2592388" cy="3455988"/>
          </a:xfrm>
          <a:prstGeom prst="actionButtonForwardNex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0" name="CaixaDeTexto 39"/>
          <p:cNvSpPr txBox="1"/>
          <p:nvPr/>
        </p:nvSpPr>
        <p:spPr>
          <a:xfrm>
            <a:off x="5236087" y="4548999"/>
            <a:ext cx="66152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/>
              <a:t>Monitor </a:t>
            </a:r>
            <a:r>
              <a:rPr lang="en-US" sz="1600" b="1"/>
              <a:t>Remote</a:t>
            </a:r>
            <a:r>
              <a:rPr lang="en-US" sz="1600"/>
              <a:t> Oceanic regions with </a:t>
            </a:r>
            <a:r>
              <a:rPr lang="en-US" sz="1600" b="1"/>
              <a:t>difficult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Wide Swaths: </a:t>
            </a:r>
            <a:r>
              <a:rPr lang="en-US" sz="1600"/>
              <a:t>Covering Large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Active Sensor: </a:t>
            </a:r>
            <a:r>
              <a:rPr lang="en-US" sz="1600"/>
              <a:t>Day and Night Acquisition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Operate in </a:t>
            </a:r>
            <a:r>
              <a:rPr lang="en-US" sz="1600" b="1"/>
              <a:t>all Weather Conditions</a:t>
            </a: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Near Real Time (</a:t>
            </a:r>
            <a:r>
              <a:rPr lang="en-US" sz="1600" b="1"/>
              <a:t>NRT</a:t>
            </a:r>
            <a:r>
              <a:rPr lang="en-US" sz="1600"/>
              <a:t>) 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/>
              <a:t>Oil Spills </a:t>
            </a:r>
            <a:r>
              <a:rPr lang="en-US" sz="1600"/>
              <a:t>= </a:t>
            </a:r>
            <a:r>
              <a:rPr lang="en-US" sz="1600" b="1"/>
              <a:t>Dark Spots</a:t>
            </a:r>
            <a:endParaRPr lang="pt-BR" sz="1600" b="1"/>
          </a:p>
        </p:txBody>
      </p:sp>
      <p:sp>
        <p:nvSpPr>
          <p:cNvPr id="42" name="CaixaDeTexto 41"/>
          <p:cNvSpPr txBox="1"/>
          <p:nvPr/>
        </p:nvSpPr>
        <p:spPr>
          <a:xfrm>
            <a:off x="5236087" y="6156416"/>
            <a:ext cx="661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rgbClr val="FF0000"/>
                </a:solidFill>
              </a:rPr>
              <a:t>Main Limitation: </a:t>
            </a:r>
            <a:r>
              <a:rPr lang="en-US" sz="1600">
                <a:solidFill>
                  <a:srgbClr val="FF0000"/>
                </a:solidFill>
              </a:rPr>
              <a:t>False Alarms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37D61E-B5FF-30A8-0FAC-853E81F10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03" y="566383"/>
            <a:ext cx="4444369" cy="6291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989F9-E094-8C6A-C673-E6B16EDB9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375" y="695690"/>
            <a:ext cx="6962235" cy="388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9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tângulo 115"/>
          <p:cNvSpPr/>
          <p:nvPr/>
        </p:nvSpPr>
        <p:spPr>
          <a:xfrm>
            <a:off x="0" y="141305"/>
            <a:ext cx="12192000" cy="468295"/>
          </a:xfrm>
          <a:prstGeom prst="rect">
            <a:avLst/>
          </a:prstGeom>
          <a:solidFill>
            <a:schemeClr val="tx1">
              <a:lumMod val="65000"/>
              <a:lumOff val="3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B9B1A-3443-F62C-1470-C674655B3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5369"/>
            <a:ext cx="10515600" cy="513737"/>
          </a:xfrm>
        </p:spPr>
        <p:txBody>
          <a:bodyPr>
            <a:normAutofit fontScale="90000"/>
          </a:bodyPr>
          <a:lstStyle/>
          <a:p>
            <a:pPr>
              <a:lnSpc>
                <a:spcPts val="3300"/>
              </a:lnSpc>
            </a:pPr>
            <a:r>
              <a:rPr lang="en-US" sz="4000"/>
              <a:t>WHY MACHINE LEARNING &amp; DEEP LEARNING?</a:t>
            </a:r>
            <a:endParaRPr lang="en-GB" sz="4000"/>
          </a:p>
        </p:txBody>
      </p:sp>
      <p:sp>
        <p:nvSpPr>
          <p:cNvPr id="18" name="Retângulo 17"/>
          <p:cNvSpPr/>
          <p:nvPr/>
        </p:nvSpPr>
        <p:spPr>
          <a:xfrm>
            <a:off x="67264" y="1692472"/>
            <a:ext cx="5143010" cy="4605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algn="just">
              <a:lnSpc>
                <a:spcPct val="107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b="1" kern="100">
                <a:solidFill>
                  <a:srgbClr val="008588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SAR Data Complexity: </a:t>
            </a:r>
            <a:r>
              <a:rPr lang="en-GB" sz="16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Speckle Noise (</a:t>
            </a:r>
            <a:r>
              <a:rPr lang="en-GB" sz="16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Multiplicative Noise</a:t>
            </a:r>
            <a:r>
              <a:rPr lang="en-GB" sz="16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Background Noise, Different Statistical Distributions - </a:t>
            </a:r>
            <a:r>
              <a:rPr lang="pt-BR" sz="16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Non-linear</a:t>
            </a:r>
            <a:r>
              <a:rPr lang="en-GB" sz="16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(Data Format)</a:t>
            </a:r>
          </a:p>
          <a:p>
            <a:pPr marL="177800" indent="-177800" algn="just">
              <a:lnSpc>
                <a:spcPct val="107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b="1" kern="100">
                <a:solidFill>
                  <a:srgbClr val="008588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Scale and Shape: </a:t>
            </a:r>
            <a:r>
              <a:rPr lang="en-GB" sz="16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 </a:t>
            </a:r>
            <a:r>
              <a:rPr lang="en-GB" sz="16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Dimensions</a:t>
            </a:r>
            <a:r>
              <a:rPr lang="en-GB" sz="16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GB" sz="16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Geometries</a:t>
            </a:r>
            <a:r>
              <a:rPr lang="en-GB" sz="16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depending on the </a:t>
            </a:r>
            <a:r>
              <a:rPr lang="en-GB" sz="16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n-GB" sz="16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the </a:t>
            </a:r>
            <a:r>
              <a:rPr lang="en-GB" sz="16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volume</a:t>
            </a:r>
            <a:r>
              <a:rPr lang="en-GB" sz="16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the </a:t>
            </a:r>
            <a:r>
              <a:rPr lang="en-GB" sz="16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</a:t>
            </a:r>
            <a:r>
              <a:rPr lang="en-GB" sz="16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the oil slicks</a:t>
            </a:r>
          </a:p>
          <a:p>
            <a:pPr marL="177800" indent="-177800" algn="just">
              <a:lnSpc>
                <a:spcPct val="107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pt-BR" b="1" kern="100">
                <a:solidFill>
                  <a:srgbClr val="008588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Classes </a:t>
            </a:r>
            <a:r>
              <a:rPr lang="en-US" b="1" kern="100">
                <a:solidFill>
                  <a:srgbClr val="008588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Ambiguity</a:t>
            </a:r>
            <a:r>
              <a:rPr lang="pt-BR" b="1" kern="100">
                <a:solidFill>
                  <a:srgbClr val="008588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 meteo-oceanographic events can also be detected as </a:t>
            </a:r>
            <a:r>
              <a:rPr lang="en-US" sz="16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Dark Spots = False Alarms </a:t>
            </a:r>
          </a:p>
          <a:p>
            <a:pPr marL="177800" indent="-177800" algn="just">
              <a:lnSpc>
                <a:spcPct val="107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b="1" kern="100">
                <a:solidFill>
                  <a:srgbClr val="008588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SAR Scene Complexity: </a:t>
            </a:r>
            <a:r>
              <a:rPr lang="en-US" sz="1600" u="sng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simple scenarios </a:t>
            </a:r>
            <a:r>
              <a:rPr lang="en-US" sz="16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6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well-defined</a:t>
            </a:r>
            <a:r>
              <a:rPr lang="en-US" sz="16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easy detectable </a:t>
            </a:r>
            <a:r>
              <a:rPr lang="en-US" sz="16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Oil Spills</a:t>
            </a:r>
            <a:r>
              <a:rPr lang="en-US" sz="16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as well as </a:t>
            </a:r>
            <a:r>
              <a:rPr lang="en-US" sz="1600" u="sng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complex scenarios </a:t>
            </a:r>
            <a:r>
              <a:rPr lang="en-US" sz="16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</a:t>
            </a:r>
            <a:r>
              <a:rPr lang="en-US" sz="16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multiple dark spots</a:t>
            </a:r>
            <a:r>
              <a:rPr lang="en-US" sz="16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177800" indent="-177800" algn="just">
              <a:lnSpc>
                <a:spcPct val="107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b="1" kern="100">
                <a:solidFill>
                  <a:srgbClr val="008588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Big SAR Data: </a:t>
            </a:r>
            <a:r>
              <a:rPr lang="en-US" sz="16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Humanly</a:t>
            </a:r>
            <a:r>
              <a:rPr lang="en-US" b="1" kern="100">
                <a:solidFill>
                  <a:srgbClr val="008588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Unfeasible </a:t>
            </a:r>
            <a:r>
              <a:rPr lang="en-US" sz="1600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process and interpret huge amount of data </a:t>
            </a:r>
            <a:r>
              <a:rPr lang="en-US" sz="16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operationally.</a:t>
            </a:r>
            <a:endParaRPr lang="en-US" sz="1600" kern="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9" name="Retângulo 148"/>
          <p:cNvSpPr/>
          <p:nvPr/>
        </p:nvSpPr>
        <p:spPr>
          <a:xfrm>
            <a:off x="21767" y="815719"/>
            <a:ext cx="5795946" cy="407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2000" b="1" kern="1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Oil Spill Detection and Discrimination is Challenging: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A6BE99-2AE1-A5A7-F917-46FC8BC85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225" y="760709"/>
            <a:ext cx="7011008" cy="59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63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21990" y="6410786"/>
            <a:ext cx="1214802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algn="just">
              <a:lnSpc>
                <a:spcPts val="1000"/>
              </a:lnSpc>
              <a:buFont typeface="+mj-lt"/>
              <a:buAutoNum type="arabicPeriod"/>
            </a:pPr>
            <a:r>
              <a:rPr lang="en-US" sz="1000">
                <a:solidFill>
                  <a:srgbClr val="444444"/>
                </a:solidFill>
                <a:latin typeface="Open Sans"/>
              </a:rPr>
              <a:t>Krestenitis, M., </a:t>
            </a:r>
            <a:r>
              <a:rPr lang="en-US" sz="1000" err="1">
                <a:solidFill>
                  <a:srgbClr val="444444"/>
                </a:solidFill>
                <a:latin typeface="Open Sans"/>
              </a:rPr>
              <a:t>Orfanidis</a:t>
            </a:r>
            <a:r>
              <a:rPr lang="en-US" sz="1000">
                <a:solidFill>
                  <a:srgbClr val="444444"/>
                </a:solidFill>
                <a:latin typeface="Open Sans"/>
              </a:rPr>
              <a:t>, G., Ioannidis, K., </a:t>
            </a:r>
            <a:r>
              <a:rPr lang="en-US" sz="1000" err="1">
                <a:solidFill>
                  <a:srgbClr val="444444"/>
                </a:solidFill>
                <a:latin typeface="Open Sans"/>
              </a:rPr>
              <a:t>Avgerinakis</a:t>
            </a:r>
            <a:r>
              <a:rPr lang="en-US" sz="1000">
                <a:solidFill>
                  <a:srgbClr val="444444"/>
                </a:solidFill>
                <a:latin typeface="Open Sans"/>
              </a:rPr>
              <a:t>, K., </a:t>
            </a:r>
            <a:r>
              <a:rPr lang="en-US" sz="1000" err="1">
                <a:solidFill>
                  <a:srgbClr val="444444"/>
                </a:solidFill>
                <a:latin typeface="Open Sans"/>
              </a:rPr>
              <a:t>Vrochidis</a:t>
            </a:r>
            <a:r>
              <a:rPr lang="en-US" sz="1000">
                <a:solidFill>
                  <a:srgbClr val="444444"/>
                </a:solidFill>
                <a:latin typeface="Open Sans"/>
              </a:rPr>
              <a:t>, S., &amp; </a:t>
            </a:r>
            <a:r>
              <a:rPr lang="en-US" sz="1000" err="1">
                <a:solidFill>
                  <a:srgbClr val="444444"/>
                </a:solidFill>
                <a:latin typeface="Open Sans"/>
              </a:rPr>
              <a:t>Kompatsiaris</a:t>
            </a:r>
            <a:r>
              <a:rPr lang="en-US" sz="1000">
                <a:solidFill>
                  <a:srgbClr val="444444"/>
                </a:solidFill>
                <a:latin typeface="Open Sans"/>
              </a:rPr>
              <a:t>, I. (2019). Oil spill identi</a:t>
            </a:r>
            <a:r>
              <a:rPr lang="en-US" sz="1000">
                <a:solidFill>
                  <a:srgbClr val="000000"/>
                </a:solidFill>
                <a:latin typeface="Open Sans"/>
              </a:rPr>
              <a:t>fi</a:t>
            </a:r>
            <a:r>
              <a:rPr lang="en-US" sz="1000">
                <a:solidFill>
                  <a:srgbClr val="444444"/>
                </a:solidFill>
                <a:latin typeface="Open Sans"/>
              </a:rPr>
              <a:t>cation from satellite </a:t>
            </a:r>
            <a:r>
              <a:rPr lang="en-US" sz="1000" err="1">
                <a:solidFill>
                  <a:srgbClr val="444444"/>
                </a:solidFill>
                <a:latin typeface="Open Sans"/>
              </a:rPr>
              <a:t>imagedeep</a:t>
            </a:r>
            <a:r>
              <a:rPr lang="en-US" sz="1000">
                <a:solidFill>
                  <a:srgbClr val="444444"/>
                </a:solidFill>
                <a:latin typeface="Open Sans"/>
              </a:rPr>
              <a:t> neural networks. Remote Sensing, 11(15), 1762.</a:t>
            </a:r>
          </a:p>
          <a:p>
            <a:pPr marL="180975" indent="-180975" algn="just">
              <a:lnSpc>
                <a:spcPts val="1000"/>
              </a:lnSpc>
              <a:buFont typeface="+mj-lt"/>
              <a:buAutoNum type="arabicPeriod"/>
            </a:pPr>
            <a:r>
              <a:rPr lang="en-US" sz="1000">
                <a:solidFill>
                  <a:srgbClr val="444444"/>
                </a:solidFill>
                <a:latin typeface="Open Sans"/>
              </a:rPr>
              <a:t>Krestenitis, M., </a:t>
            </a:r>
            <a:r>
              <a:rPr lang="en-US" sz="1000" err="1">
                <a:solidFill>
                  <a:srgbClr val="444444"/>
                </a:solidFill>
                <a:latin typeface="Open Sans"/>
              </a:rPr>
              <a:t>Orfanidis</a:t>
            </a:r>
            <a:r>
              <a:rPr lang="en-US" sz="1000">
                <a:solidFill>
                  <a:srgbClr val="444444"/>
                </a:solidFill>
                <a:latin typeface="Open Sans"/>
              </a:rPr>
              <a:t>, G., Ioannidis, K., </a:t>
            </a:r>
            <a:r>
              <a:rPr lang="en-US" sz="1000" err="1">
                <a:solidFill>
                  <a:srgbClr val="444444"/>
                </a:solidFill>
                <a:latin typeface="Open Sans"/>
              </a:rPr>
              <a:t>Avgerinakis</a:t>
            </a:r>
            <a:r>
              <a:rPr lang="en-US" sz="1000">
                <a:solidFill>
                  <a:srgbClr val="444444"/>
                </a:solidFill>
                <a:latin typeface="Open Sans"/>
              </a:rPr>
              <a:t>, K., </a:t>
            </a:r>
            <a:r>
              <a:rPr lang="en-US" sz="1000" err="1">
                <a:solidFill>
                  <a:srgbClr val="444444"/>
                </a:solidFill>
                <a:latin typeface="Open Sans"/>
              </a:rPr>
              <a:t>Vrochidis</a:t>
            </a:r>
            <a:r>
              <a:rPr lang="en-US" sz="1000">
                <a:solidFill>
                  <a:srgbClr val="444444"/>
                </a:solidFill>
                <a:latin typeface="Open Sans"/>
              </a:rPr>
              <a:t>, S., &amp; </a:t>
            </a:r>
            <a:r>
              <a:rPr lang="en-US" sz="1000" err="1">
                <a:solidFill>
                  <a:srgbClr val="444444"/>
                </a:solidFill>
                <a:latin typeface="Open Sans"/>
              </a:rPr>
              <a:t>Kompatsiaris</a:t>
            </a:r>
            <a:r>
              <a:rPr lang="en-US" sz="1000">
                <a:solidFill>
                  <a:srgbClr val="444444"/>
                </a:solidFill>
                <a:latin typeface="Open Sans"/>
              </a:rPr>
              <a:t>, I. (2019). Early Identi</a:t>
            </a:r>
            <a:r>
              <a:rPr lang="en-US" sz="1000">
                <a:solidFill>
                  <a:srgbClr val="000000"/>
                </a:solidFill>
                <a:latin typeface="Open Sans"/>
              </a:rPr>
              <a:t>fi</a:t>
            </a:r>
            <a:r>
              <a:rPr lang="en-US" sz="1000">
                <a:solidFill>
                  <a:srgbClr val="444444"/>
                </a:solidFill>
                <a:latin typeface="Open Sans"/>
              </a:rPr>
              <a:t>cation of Oil Spills </a:t>
            </a:r>
            <a:r>
              <a:rPr lang="en-US" sz="1000" err="1">
                <a:solidFill>
                  <a:srgbClr val="444444"/>
                </a:solidFill>
                <a:latin typeface="Open Sans"/>
              </a:rPr>
              <a:t>inSatellite</a:t>
            </a:r>
            <a:r>
              <a:rPr lang="en-US" sz="1000">
                <a:solidFill>
                  <a:srgbClr val="444444"/>
                </a:solidFill>
                <a:latin typeface="Open Sans"/>
              </a:rPr>
              <a:t> Images Using Deep CNNs. In International Conference on Multimedia Modeling (pp. 424-435). Springer, Cham</a:t>
            </a:r>
            <a:r>
              <a:rPr lang="en-US" sz="1050">
                <a:solidFill>
                  <a:srgbClr val="444444"/>
                </a:solidFill>
                <a:latin typeface="Open Sans"/>
              </a:rPr>
              <a:t>. 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1" y="5979219"/>
            <a:ext cx="12170010" cy="400110"/>
          </a:xfrm>
          <a:prstGeom prst="rect">
            <a:avLst/>
          </a:prstGeom>
          <a:solidFill>
            <a:srgbClr val="4B8084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2000" b="1" kern="10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Challenges: Classes </a:t>
            </a:r>
            <a:r>
              <a:rPr lang="en-US" sz="2000" b="1" kern="10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Imbalance, Ambiguities, Adjust Codes to the Dataset, Hyperparameter Tuning</a:t>
            </a:r>
            <a:r>
              <a:rPr lang="pt-BR" sz="2000" b="1" kern="10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2000" kern="10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6" name="Grupo 25"/>
          <p:cNvGrpSpPr/>
          <p:nvPr/>
        </p:nvGrpSpPr>
        <p:grpSpPr>
          <a:xfrm>
            <a:off x="625050" y="1244660"/>
            <a:ext cx="11050502" cy="3482539"/>
            <a:chOff x="352095" y="1222944"/>
            <a:chExt cx="11050502" cy="3482539"/>
          </a:xfrm>
        </p:grpSpPr>
        <p:grpSp>
          <p:nvGrpSpPr>
            <p:cNvPr id="9" name="Grupo 8"/>
            <p:cNvGrpSpPr/>
            <p:nvPr/>
          </p:nvGrpSpPr>
          <p:grpSpPr>
            <a:xfrm>
              <a:off x="2580908" y="1222944"/>
              <a:ext cx="6223955" cy="684941"/>
              <a:chOff x="2580908" y="717976"/>
              <a:chExt cx="6223955" cy="684941"/>
            </a:xfrm>
          </p:grpSpPr>
          <p:pic>
            <p:nvPicPr>
              <p:cNvPr id="4" name="Imagem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77991" y="717976"/>
                <a:ext cx="1226872" cy="684941"/>
              </a:xfrm>
              <a:prstGeom prst="rect">
                <a:avLst/>
              </a:prstGeom>
            </p:spPr>
          </p:pic>
          <p:sp>
            <p:nvSpPr>
              <p:cNvPr id="10" name="Retângulo 9"/>
              <p:cNvSpPr/>
              <p:nvPr/>
            </p:nvSpPr>
            <p:spPr>
              <a:xfrm>
                <a:off x="2580908" y="730312"/>
                <a:ext cx="51881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400" b="1" kern="100">
                    <a:solidFill>
                      <a:srgbClr val="4B8084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Benchmark: Oil Spill Detection Dataset </a:t>
                </a:r>
                <a:endParaRPr lang="pt-BR" sz="2400">
                  <a:solidFill>
                    <a:srgbClr val="4B8084"/>
                  </a:solidFill>
                </a:endParaRPr>
              </a:p>
            </p:txBody>
          </p:sp>
        </p:grpSp>
        <p:grpSp>
          <p:nvGrpSpPr>
            <p:cNvPr id="3" name="Grupo 2"/>
            <p:cNvGrpSpPr/>
            <p:nvPr/>
          </p:nvGrpSpPr>
          <p:grpSpPr>
            <a:xfrm>
              <a:off x="352095" y="1538044"/>
              <a:ext cx="11050502" cy="3167439"/>
              <a:chOff x="211056" y="1418745"/>
              <a:chExt cx="11050502" cy="3167439"/>
            </a:xfrm>
          </p:grpSpPr>
          <p:grpSp>
            <p:nvGrpSpPr>
              <p:cNvPr id="16" name="Grupo 15"/>
              <p:cNvGrpSpPr/>
              <p:nvPr/>
            </p:nvGrpSpPr>
            <p:grpSpPr>
              <a:xfrm>
                <a:off x="637094" y="1816327"/>
                <a:ext cx="10624464" cy="2748864"/>
                <a:chOff x="637094" y="1635849"/>
                <a:chExt cx="10624464" cy="2748864"/>
              </a:xfrm>
            </p:grpSpPr>
            <p:sp>
              <p:nvSpPr>
                <p:cNvPr id="14" name="Retângulo de cantos arredondados 13"/>
                <p:cNvSpPr/>
                <p:nvPr/>
              </p:nvSpPr>
              <p:spPr>
                <a:xfrm>
                  <a:off x="7628021" y="1714544"/>
                  <a:ext cx="3633537" cy="2146559"/>
                </a:xfrm>
                <a:prstGeom prst="roundRect">
                  <a:avLst>
                    <a:gd name="adj" fmla="val 11062"/>
                  </a:avLst>
                </a:prstGeom>
                <a:solidFill>
                  <a:schemeClr val="bg1"/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effectLst>
                  <a:outerShdw blurRad="215900" dist="762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pic>
              <p:nvPicPr>
                <p:cNvPr id="6" name="Imagem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7094" y="1635849"/>
                  <a:ext cx="6640328" cy="2748864"/>
                </a:xfrm>
                <a:prstGeom prst="rect">
                  <a:avLst/>
                </a:prstGeom>
              </p:spPr>
            </p:pic>
            <p:sp>
              <p:nvSpPr>
                <p:cNvPr id="12" name="Retângulo 11"/>
                <p:cNvSpPr/>
                <p:nvPr/>
              </p:nvSpPr>
              <p:spPr>
                <a:xfrm>
                  <a:off x="7629941" y="1724390"/>
                  <a:ext cx="3631617" cy="207749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180975"/>
                  <a:r>
                    <a:rPr lang="en-GB" b="1" kern="10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Number of Samples and Classes:</a:t>
                  </a:r>
                </a:p>
                <a:p>
                  <a:pPr marL="360363" indent="-179388">
                    <a:buFont typeface="Arial" panose="020B0604020202020204" pitchFamily="34" charset="0"/>
                    <a:buChar char="•"/>
                  </a:pPr>
                  <a:r>
                    <a:rPr lang="en-GB" b="1" kern="10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1,112</a:t>
                  </a:r>
                  <a:r>
                    <a:rPr lang="en-GB" kern="10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samples </a:t>
                  </a:r>
                </a:p>
                <a:p>
                  <a:pPr marL="360363" indent="-179388">
                    <a:buFont typeface="Arial" panose="020B0604020202020204" pitchFamily="34" charset="0"/>
                    <a:buChar char="•"/>
                  </a:pPr>
                  <a:r>
                    <a:rPr lang="en-GB" b="1" kern="10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5</a:t>
                  </a:r>
                  <a:r>
                    <a:rPr lang="en-GB" kern="10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classes: </a:t>
                  </a:r>
                </a:p>
                <a:p>
                  <a:pPr marL="901700">
                    <a:lnSpc>
                      <a:spcPts val="1800"/>
                    </a:lnSpc>
                  </a:pPr>
                  <a:r>
                    <a:rPr lang="en-GB" kern="100"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0. Sea Surface</a:t>
                  </a:r>
                </a:p>
                <a:p>
                  <a:pPr marL="901700">
                    <a:lnSpc>
                      <a:spcPts val="1800"/>
                    </a:lnSpc>
                  </a:pPr>
                  <a:r>
                    <a:rPr lang="en-GB" kern="100">
                      <a:solidFill>
                        <a:srgbClr val="00CCFF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1. Oil Spill</a:t>
                  </a:r>
                </a:p>
                <a:p>
                  <a:pPr marL="901700">
                    <a:lnSpc>
                      <a:spcPts val="1800"/>
                    </a:lnSpc>
                  </a:pPr>
                  <a:r>
                    <a:rPr lang="en-GB" kern="100">
                      <a:solidFill>
                        <a:srgbClr val="FF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2. Look-alike</a:t>
                  </a:r>
                </a:p>
                <a:p>
                  <a:pPr marL="901700">
                    <a:lnSpc>
                      <a:spcPts val="1800"/>
                    </a:lnSpc>
                  </a:pPr>
                  <a:r>
                    <a:rPr lang="en-GB" kern="100">
                      <a:solidFill>
                        <a:srgbClr val="984C03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3. Ship</a:t>
                  </a:r>
                </a:p>
                <a:p>
                  <a:pPr marL="901700">
                    <a:lnSpc>
                      <a:spcPts val="1800"/>
                    </a:lnSpc>
                  </a:pPr>
                  <a:r>
                    <a:rPr lang="en-GB" kern="100">
                      <a:solidFill>
                        <a:srgbClr val="0099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4. Land</a:t>
                  </a:r>
                </a:p>
              </p:txBody>
            </p:sp>
          </p:grpSp>
          <p:cxnSp>
            <p:nvCxnSpPr>
              <p:cNvPr id="17" name="Conector de seta reta 16"/>
              <p:cNvCxnSpPr/>
              <p:nvPr/>
            </p:nvCxnSpPr>
            <p:spPr>
              <a:xfrm>
                <a:off x="554458" y="1816294"/>
                <a:ext cx="0" cy="2376000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de seta reta 17"/>
              <p:cNvCxnSpPr/>
              <p:nvPr/>
            </p:nvCxnSpPr>
            <p:spPr>
              <a:xfrm rot="16200000">
                <a:off x="2381080" y="70184"/>
                <a:ext cx="0" cy="3384000"/>
              </a:xfrm>
              <a:prstGeom prst="straightConnector1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aixaDeTexto 18"/>
              <p:cNvSpPr txBox="1"/>
              <p:nvPr/>
            </p:nvSpPr>
            <p:spPr>
              <a:xfrm rot="16200000">
                <a:off x="127860" y="2716339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b="1"/>
                  <a:t>650</a:t>
                </a:r>
              </a:p>
            </p:txBody>
          </p:sp>
          <p:sp>
            <p:nvSpPr>
              <p:cNvPr id="20" name="CaixaDeTexto 19"/>
              <p:cNvSpPr txBox="1"/>
              <p:nvPr/>
            </p:nvSpPr>
            <p:spPr>
              <a:xfrm flipH="1">
                <a:off x="747931" y="1418745"/>
                <a:ext cx="1691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/>
                  <a:t>Image</a:t>
                </a:r>
                <a:r>
                  <a:rPr lang="pt-BR" sz="1600" b="1"/>
                  <a:t> </a:t>
                </a:r>
                <a:r>
                  <a:rPr lang="en-US" sz="1600" b="1"/>
                  <a:t>Size </a:t>
                </a:r>
                <a:r>
                  <a:rPr lang="pt-BR" sz="1600" b="1"/>
                  <a:t>= 1250</a:t>
                </a:r>
              </a:p>
            </p:txBody>
          </p:sp>
          <p:sp>
            <p:nvSpPr>
              <p:cNvPr id="21" name="CaixaDeTexto 20"/>
              <p:cNvSpPr txBox="1"/>
              <p:nvPr/>
            </p:nvSpPr>
            <p:spPr>
              <a:xfrm flipH="1">
                <a:off x="1082455" y="4207001"/>
                <a:ext cx="259724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/>
                  <a:t>Synthetic Aperture Radar</a:t>
                </a:r>
              </a:p>
            </p:txBody>
          </p:sp>
          <p:sp>
            <p:nvSpPr>
              <p:cNvPr id="22" name="CaixaDeTexto 21"/>
              <p:cNvSpPr txBox="1"/>
              <p:nvPr/>
            </p:nvSpPr>
            <p:spPr>
              <a:xfrm flipH="1">
                <a:off x="4746849" y="4216852"/>
                <a:ext cx="203908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/>
                  <a:t>Ground Truth Mask</a:t>
                </a:r>
              </a:p>
            </p:txBody>
          </p:sp>
        </p:grpSp>
      </p:grpSp>
      <p:sp>
        <p:nvSpPr>
          <p:cNvPr id="5" name="Retângulo 4"/>
          <p:cNvSpPr/>
          <p:nvPr/>
        </p:nvSpPr>
        <p:spPr>
          <a:xfrm>
            <a:off x="0" y="141305"/>
            <a:ext cx="12192000" cy="468295"/>
          </a:xfrm>
          <a:prstGeom prst="rect">
            <a:avLst/>
          </a:prstGeom>
          <a:solidFill>
            <a:schemeClr val="tx1">
              <a:lumMod val="65000"/>
              <a:lumOff val="3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906CC-012D-73A8-F96C-26146B8F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378"/>
            <a:ext cx="12192000" cy="717717"/>
          </a:xfrm>
        </p:spPr>
        <p:txBody>
          <a:bodyPr>
            <a:normAutofit/>
          </a:bodyPr>
          <a:lstStyle/>
          <a:p>
            <a:r>
              <a:rPr lang="en-US" sz="4000"/>
              <a:t>DATA AVAILABILITY AND POTENTIAL CHALLENGES </a:t>
            </a:r>
            <a:endParaRPr lang="en-GB" sz="4000"/>
          </a:p>
        </p:txBody>
      </p:sp>
      <p:sp>
        <p:nvSpPr>
          <p:cNvPr id="23" name="Retângulo 22"/>
          <p:cNvSpPr/>
          <p:nvPr/>
        </p:nvSpPr>
        <p:spPr>
          <a:xfrm>
            <a:off x="0" y="764155"/>
            <a:ext cx="12192000" cy="461665"/>
          </a:xfrm>
          <a:prstGeom prst="rect">
            <a:avLst/>
          </a:prstGeom>
          <a:solidFill>
            <a:srgbClr val="4B8084">
              <a:alpha val="24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008588"/>
                </a:solidFill>
              </a:rPr>
              <a:t>Objective: </a:t>
            </a:r>
            <a:r>
              <a:rPr lang="en-US" sz="2000" b="1"/>
              <a:t>Train</a:t>
            </a:r>
            <a:r>
              <a:rPr lang="en-US" sz="2000"/>
              <a:t>, </a:t>
            </a:r>
            <a:r>
              <a:rPr lang="en-US" sz="2000" b="1"/>
              <a:t>Test</a:t>
            </a:r>
            <a:r>
              <a:rPr lang="en-US" sz="2000"/>
              <a:t>, and </a:t>
            </a:r>
            <a:r>
              <a:rPr lang="en-US" sz="2000" b="1"/>
              <a:t>Validate</a:t>
            </a:r>
            <a:r>
              <a:rPr lang="en-US" sz="2000"/>
              <a:t> ML models to discriminate </a:t>
            </a:r>
            <a:r>
              <a:rPr lang="en-US" sz="2000" b="1"/>
              <a:t>Oil Spills </a:t>
            </a:r>
            <a:r>
              <a:rPr lang="en-US" sz="2000"/>
              <a:t>from </a:t>
            </a:r>
            <a:r>
              <a:rPr lang="en-US" sz="2000" b="1"/>
              <a:t>Look-Alikes</a:t>
            </a:r>
            <a:r>
              <a:rPr lang="en-US" sz="2000"/>
              <a:t> using </a:t>
            </a:r>
            <a:r>
              <a:rPr lang="en-US" sz="2000" b="1"/>
              <a:t>SAR data.</a:t>
            </a:r>
            <a:endParaRPr lang="en-GB" sz="2000"/>
          </a:p>
        </p:txBody>
      </p:sp>
      <p:grpSp>
        <p:nvGrpSpPr>
          <p:cNvPr id="25" name="Grupo 24"/>
          <p:cNvGrpSpPr/>
          <p:nvPr/>
        </p:nvGrpSpPr>
        <p:grpSpPr>
          <a:xfrm>
            <a:off x="0" y="4942304"/>
            <a:ext cx="12192000" cy="862754"/>
            <a:chOff x="0" y="4805824"/>
            <a:chExt cx="12192000" cy="862754"/>
          </a:xfrm>
        </p:grpSpPr>
        <p:sp>
          <p:nvSpPr>
            <p:cNvPr id="13" name="Retângulo 12"/>
            <p:cNvSpPr/>
            <p:nvPr/>
          </p:nvSpPr>
          <p:spPr>
            <a:xfrm>
              <a:off x="0" y="4805824"/>
              <a:ext cx="12192000" cy="862754"/>
            </a:xfrm>
            <a:prstGeom prst="rect">
              <a:avLst/>
            </a:prstGeom>
            <a:solidFill>
              <a:schemeClr val="bg1">
                <a:lumMod val="7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1590944" y="4845275"/>
              <a:ext cx="10378143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82663" indent="-177800">
                <a:lnSpc>
                  <a:spcPts val="1900"/>
                </a:lnSpc>
                <a:buFont typeface="Arial" panose="020B0604020202020204" pitchFamily="34" charset="0"/>
                <a:buChar char="•"/>
              </a:pPr>
              <a:r>
                <a:rPr lang="en-GB" b="1" kern="100">
                  <a:latin typeface="Calibri" panose="020F0502020204030204" pitchFamily="34" charset="0"/>
                  <a:cs typeface="Times New Roman" panose="02020603050405020304" pitchFamily="18" charset="0"/>
                </a:rPr>
                <a:t>Sentinel-1: </a:t>
              </a:r>
              <a:r>
                <a:rPr lang="en-GB" kern="100">
                  <a:latin typeface="Calibri" panose="020F0502020204030204" pitchFamily="34" charset="0"/>
                  <a:cs typeface="Times New Roman" panose="02020603050405020304" pitchFamily="18" charset="0"/>
                </a:rPr>
                <a:t>Polarization - VV; Spatial Resolution - 10 m; Speckle Reduction - Median Filter 7x7 </a:t>
              </a:r>
            </a:p>
            <a:p>
              <a:pPr marL="982663" indent="-177800">
                <a:lnSpc>
                  <a:spcPts val="1900"/>
                </a:lnSpc>
                <a:buFont typeface="Arial" panose="020B0604020202020204" pitchFamily="34" charset="0"/>
                <a:buChar char="•"/>
              </a:pPr>
              <a:r>
                <a:rPr lang="en-GB" b="1" kern="100">
                  <a:latin typeface="Calibri" panose="020F0502020204030204" pitchFamily="34" charset="0"/>
                  <a:cs typeface="Times New Roman" panose="02020603050405020304" pitchFamily="18" charset="0"/>
                </a:rPr>
                <a:t>SAR image subsets: </a:t>
              </a:r>
              <a:r>
                <a:rPr lang="en-GB" kern="100">
                  <a:latin typeface="Calibri" panose="020F0502020204030204" pitchFamily="34" charset="0"/>
                  <a:cs typeface="Times New Roman" panose="02020603050405020304" pitchFamily="18" charset="0"/>
                </a:rPr>
                <a:t>1250 x 650 pixels</a:t>
              </a:r>
            </a:p>
            <a:p>
              <a:pPr marL="982663" indent="-177800">
                <a:lnSpc>
                  <a:spcPts val="1900"/>
                </a:lnSpc>
                <a:buFont typeface="Arial" panose="020B0604020202020204" pitchFamily="34" charset="0"/>
                <a:buChar char="•"/>
              </a:pPr>
              <a:r>
                <a:rPr lang="en-GB" b="1" kern="10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Ground Truth: </a:t>
              </a:r>
              <a:r>
                <a:rPr lang="en-GB" kern="10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Labels</a:t>
              </a:r>
              <a:endParaRPr lang="en-GB" kern="100"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1027282" y="4978579"/>
              <a:ext cx="14466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kern="100">
                  <a:latin typeface="Calibri" panose="020F0502020204030204" pitchFamily="34" charset="0"/>
                  <a:cs typeface="Times New Roman" panose="02020603050405020304" pitchFamily="18" charset="0"/>
                </a:rPr>
                <a:t>OSD Dataset: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6190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141305"/>
            <a:ext cx="12192000" cy="468295"/>
          </a:xfrm>
          <a:prstGeom prst="rect">
            <a:avLst/>
          </a:prstGeom>
          <a:solidFill>
            <a:schemeClr val="tx1">
              <a:lumMod val="65000"/>
              <a:lumOff val="3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A261A78-3C76-3902-2388-C73E375C6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900"/>
            <a:ext cx="10515600" cy="589547"/>
          </a:xfrm>
        </p:spPr>
        <p:txBody>
          <a:bodyPr>
            <a:noAutofit/>
          </a:bodyPr>
          <a:lstStyle/>
          <a:p>
            <a:r>
              <a:rPr lang="en-US" sz="4000" dirty="0"/>
              <a:t>METHODOLOGIES: TRADITIONAL ML AND DL</a:t>
            </a:r>
            <a:endParaRPr lang="en-GB" sz="4000" dirty="0"/>
          </a:p>
        </p:txBody>
      </p:sp>
      <p:pic>
        <p:nvPicPr>
          <p:cNvPr id="11" name="Picture 10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EF71525C-6F02-EAE9-EABD-86644FA4B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09" y="1031646"/>
            <a:ext cx="10254511" cy="3323871"/>
          </a:xfrm>
          <a:prstGeom prst="rect">
            <a:avLst/>
          </a:prstGeom>
        </p:spPr>
      </p:pic>
      <p:pic>
        <p:nvPicPr>
          <p:cNvPr id="3" name="Picture 2" descr="A close-up of a crack in the ground&#10;&#10;Description automatically generated">
            <a:extLst>
              <a:ext uri="{FF2B5EF4-FFF2-40B4-BE49-F238E27FC236}">
                <a16:creationId xmlns:a16="http://schemas.microsoft.com/office/drawing/2014/main" id="{8221D60D-00AC-8528-9372-9DABCB0C0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68" y="2296516"/>
            <a:ext cx="2465573" cy="1367106"/>
          </a:xfrm>
          <a:prstGeom prst="rect">
            <a:avLst/>
          </a:prstGeom>
        </p:spPr>
      </p:pic>
      <p:sp>
        <p:nvSpPr>
          <p:cNvPr id="10" name="Retângulo de cantos arredondados 54">
            <a:extLst>
              <a:ext uri="{FF2B5EF4-FFF2-40B4-BE49-F238E27FC236}">
                <a16:creationId xmlns:a16="http://schemas.microsoft.com/office/drawing/2014/main" id="{CEB797D9-A60C-D1DA-DF2A-CA9D8A85CEEF}"/>
              </a:ext>
            </a:extLst>
          </p:cNvPr>
          <p:cNvSpPr/>
          <p:nvPr/>
        </p:nvSpPr>
        <p:spPr>
          <a:xfrm>
            <a:off x="3988461" y="4139906"/>
            <a:ext cx="1977865" cy="1235012"/>
          </a:xfrm>
          <a:prstGeom prst="roundRect">
            <a:avLst>
              <a:gd name="adj" fmla="val 11062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2159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,Sans-Serif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  <a:cs typeface="Arial"/>
              </a:rPr>
              <a:t>GLCM-contrast</a:t>
            </a:r>
            <a:endParaRPr lang="en-US" sz="140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  <a:cs typeface="Arial"/>
              </a:rPr>
              <a:t>Erosion</a:t>
            </a:r>
            <a:endParaRPr lang="en-US" sz="140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  <a:cs typeface="Arial"/>
              </a:rPr>
              <a:t>(Kernel)Filtering </a:t>
            </a:r>
            <a:endParaRPr lang="en-US" sz="140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GB" sz="1400">
                <a:solidFill>
                  <a:srgbClr val="000000"/>
                </a:solidFill>
                <a:latin typeface="Arial"/>
                <a:cs typeface="Arial"/>
              </a:rPr>
              <a:t>Class Balancing</a:t>
            </a:r>
            <a:endParaRPr lang="pt-BR"/>
          </a:p>
        </p:txBody>
      </p:sp>
      <p:pic>
        <p:nvPicPr>
          <p:cNvPr id="4" name="Picture 3" descr="A blue line on a black background&#10;&#10;Description automatically generated">
            <a:extLst>
              <a:ext uri="{FF2B5EF4-FFF2-40B4-BE49-F238E27FC236}">
                <a16:creationId xmlns:a16="http://schemas.microsoft.com/office/drawing/2014/main" id="{FFC9AD5E-11C5-52E3-86FE-E2B820F3A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376" y="3985912"/>
            <a:ext cx="2506921" cy="13907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159AFC-6F48-93EB-7B1F-A3A98F3A2B52}"/>
              </a:ext>
            </a:extLst>
          </p:cNvPr>
          <p:cNvSpPr txBox="1"/>
          <p:nvPr/>
        </p:nvSpPr>
        <p:spPr>
          <a:xfrm>
            <a:off x="2764464" y="1299534"/>
            <a:ext cx="673395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100">
                <a:solidFill>
                  <a:srgbClr val="7030A0"/>
                </a:solidFill>
                <a:cs typeface="Calibri"/>
              </a:rPr>
              <a:t>320x320</a:t>
            </a:r>
          </a:p>
        </p:txBody>
      </p:sp>
    </p:spTree>
    <p:extLst>
      <p:ext uri="{BB962C8B-B14F-4D97-AF65-F5344CB8AC3E}">
        <p14:creationId xmlns:p14="http://schemas.microsoft.com/office/powerpoint/2010/main" val="1498825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141305"/>
            <a:ext cx="12192000" cy="468295"/>
          </a:xfrm>
          <a:prstGeom prst="rect">
            <a:avLst/>
          </a:prstGeom>
          <a:solidFill>
            <a:schemeClr val="tx1">
              <a:lumMod val="65000"/>
              <a:lumOff val="3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A261A78-3C76-3902-2388-C73E375C6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900"/>
            <a:ext cx="10515600" cy="589547"/>
          </a:xfrm>
        </p:spPr>
        <p:txBody>
          <a:bodyPr>
            <a:noAutofit/>
          </a:bodyPr>
          <a:lstStyle/>
          <a:p>
            <a:r>
              <a:rPr lang="en-US" sz="4000" dirty="0">
                <a:cs typeface="Calibri Light"/>
              </a:rPr>
              <a:t>Exploratory Data Analysis</a:t>
            </a:r>
          </a:p>
        </p:txBody>
      </p:sp>
      <p:pic>
        <p:nvPicPr>
          <p:cNvPr id="7" name="Picture 6" descr="A diagram of a distribution chart&#10;&#10;Description automatically generated">
            <a:extLst>
              <a:ext uri="{FF2B5EF4-FFF2-40B4-BE49-F238E27FC236}">
                <a16:creationId xmlns:a16="http://schemas.microsoft.com/office/drawing/2014/main" id="{348728AB-3371-7286-FEDC-F58084362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" y="630273"/>
            <a:ext cx="4997201" cy="3092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12098-8DDB-56A3-769F-A9C9B590C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3781423"/>
            <a:ext cx="4997305" cy="3075621"/>
          </a:xfrm>
          <a:prstGeom prst="rect">
            <a:avLst/>
          </a:prstGeom>
        </p:spPr>
      </p:pic>
      <p:pic>
        <p:nvPicPr>
          <p:cNvPr id="9" name="Picture 8" descr="A diagram of different colored boxes&#10;&#10;Description automatically generated">
            <a:extLst>
              <a:ext uri="{FF2B5EF4-FFF2-40B4-BE49-F238E27FC236}">
                <a16:creationId xmlns:a16="http://schemas.microsoft.com/office/drawing/2014/main" id="{A8EAF2EB-E98B-E1AD-0F0D-0E0AA8666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209" y="628320"/>
            <a:ext cx="6627629" cy="3256294"/>
          </a:xfrm>
          <a:prstGeom prst="rect">
            <a:avLst/>
          </a:prstGeom>
        </p:spPr>
      </p:pic>
      <p:pic>
        <p:nvPicPr>
          <p:cNvPr id="10" name="Picture 9" descr="A graph of heatmap&#10;&#10;Description automatically generated">
            <a:extLst>
              <a:ext uri="{FF2B5EF4-FFF2-40B4-BE49-F238E27FC236}">
                <a16:creationId xmlns:a16="http://schemas.microsoft.com/office/drawing/2014/main" id="{FD08066A-4DBD-92F0-E2B7-EAAFD81C0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209" y="3939154"/>
            <a:ext cx="6627628" cy="278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55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141305"/>
            <a:ext cx="12192000" cy="468295"/>
          </a:xfrm>
          <a:prstGeom prst="rect">
            <a:avLst/>
          </a:prstGeom>
          <a:solidFill>
            <a:schemeClr val="tx1">
              <a:lumMod val="65000"/>
              <a:lumOff val="3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A261A78-3C76-3902-2388-C73E375C6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900"/>
            <a:ext cx="10515600" cy="589547"/>
          </a:xfrm>
        </p:spPr>
        <p:txBody>
          <a:bodyPr>
            <a:noAutofit/>
          </a:bodyPr>
          <a:lstStyle/>
          <a:p>
            <a:r>
              <a:rPr lang="en-US" sz="4000" dirty="0"/>
              <a:t>RANDOM FOREST MODEL  IMPLEMENTATION</a:t>
            </a:r>
            <a:endParaRPr lang="en-GB" sz="4000" dirty="0"/>
          </a:p>
        </p:txBody>
      </p:sp>
      <p:pic>
        <p:nvPicPr>
          <p:cNvPr id="10" name="Picture 9" descr="A diagram of a data analysis&#10;&#10;Description automatically generated">
            <a:extLst>
              <a:ext uri="{FF2B5EF4-FFF2-40B4-BE49-F238E27FC236}">
                <a16:creationId xmlns:a16="http://schemas.microsoft.com/office/drawing/2014/main" id="{A2135B4A-EAA3-F7F3-8753-CF9262B0F6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422"/>
            <a:ext cx="12192000" cy="599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1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/>
          <p:cNvSpPr/>
          <p:nvPr/>
        </p:nvSpPr>
        <p:spPr>
          <a:xfrm>
            <a:off x="0" y="141305"/>
            <a:ext cx="12192000" cy="468295"/>
          </a:xfrm>
          <a:prstGeom prst="rect">
            <a:avLst/>
          </a:prstGeom>
          <a:solidFill>
            <a:schemeClr val="tx1">
              <a:lumMod val="65000"/>
              <a:lumOff val="3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A261A78-3C76-3902-2388-C73E375C6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8900"/>
            <a:ext cx="10515600" cy="589547"/>
          </a:xfrm>
        </p:spPr>
        <p:txBody>
          <a:bodyPr>
            <a:noAutofit/>
          </a:bodyPr>
          <a:lstStyle/>
          <a:p>
            <a:r>
              <a:rPr lang="en-US" sz="4000" dirty="0"/>
              <a:t>RANDOM FOREST MODEL  IMPLEMENTATION</a:t>
            </a:r>
            <a:endParaRPr lang="en-GB" sz="4000" dirty="0"/>
          </a:p>
        </p:txBody>
      </p:sp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3625B3F4-B9DE-9852-0170-B66E567A0C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1" y="767531"/>
            <a:ext cx="9822838" cy="5590091"/>
          </a:xfrm>
          <a:prstGeom prst="rect">
            <a:avLst/>
          </a:prstGeom>
        </p:spPr>
      </p:pic>
      <p:grpSp>
        <p:nvGrpSpPr>
          <p:cNvPr id="4" name="Grupo 57">
            <a:extLst>
              <a:ext uri="{FF2B5EF4-FFF2-40B4-BE49-F238E27FC236}">
                <a16:creationId xmlns:a16="http://schemas.microsoft.com/office/drawing/2014/main" id="{3428D6A5-36D1-408F-8334-81B2412F7665}"/>
              </a:ext>
            </a:extLst>
          </p:cNvPr>
          <p:cNvGrpSpPr/>
          <p:nvPr/>
        </p:nvGrpSpPr>
        <p:grpSpPr>
          <a:xfrm>
            <a:off x="9848849" y="1142559"/>
            <a:ext cx="2273949" cy="1305896"/>
            <a:chOff x="9249670" y="715412"/>
            <a:chExt cx="2769400" cy="1305895"/>
          </a:xfrm>
        </p:grpSpPr>
        <p:sp>
          <p:nvSpPr>
            <p:cNvPr id="5" name="Retângulo de cantos arredondados 54">
              <a:extLst>
                <a:ext uri="{FF2B5EF4-FFF2-40B4-BE49-F238E27FC236}">
                  <a16:creationId xmlns:a16="http://schemas.microsoft.com/office/drawing/2014/main" id="{865EA18B-0EAA-4AE9-FC4C-ADF3B6A4501C}"/>
                </a:ext>
              </a:extLst>
            </p:cNvPr>
            <p:cNvSpPr/>
            <p:nvPr/>
          </p:nvSpPr>
          <p:spPr>
            <a:xfrm>
              <a:off x="9249670" y="715412"/>
              <a:ext cx="2769400" cy="1305895"/>
            </a:xfrm>
            <a:prstGeom prst="roundRect">
              <a:avLst>
                <a:gd name="adj" fmla="val 1106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2159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1">
              <a:extLst>
                <a:ext uri="{FF2B5EF4-FFF2-40B4-BE49-F238E27FC236}">
                  <a16:creationId xmlns:a16="http://schemas.microsoft.com/office/drawing/2014/main" id="{7ADF1C16-4130-FD42-780B-9F26F9D58A6F}"/>
                </a:ext>
              </a:extLst>
            </p:cNvPr>
            <p:cNvSpPr/>
            <p:nvPr/>
          </p:nvSpPr>
          <p:spPr>
            <a:xfrm>
              <a:off x="9342011" y="782325"/>
              <a:ext cx="2605632" cy="326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800"/>
                </a:lnSpc>
              </a:pPr>
              <a:r>
                <a:rPr lang="en-US" b="1" dirty="0"/>
                <a:t>Dataset (1112):</a:t>
              </a:r>
            </a:p>
          </p:txBody>
        </p:sp>
        <p:sp>
          <p:nvSpPr>
            <p:cNvPr id="7" name="Retângulo 52">
              <a:extLst>
                <a:ext uri="{FF2B5EF4-FFF2-40B4-BE49-F238E27FC236}">
                  <a16:creationId xmlns:a16="http://schemas.microsoft.com/office/drawing/2014/main" id="{9444876F-9818-C2BA-D057-804D3AC27D0C}"/>
                </a:ext>
              </a:extLst>
            </p:cNvPr>
            <p:cNvSpPr/>
            <p:nvPr/>
          </p:nvSpPr>
          <p:spPr>
            <a:xfrm>
              <a:off x="9512330" y="1074044"/>
              <a:ext cx="1878528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pt-BR" dirty="0"/>
                <a:t>Training: 900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pt-BR" dirty="0"/>
                <a:t>Validation: 200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pt-BR" dirty="0"/>
                <a:t>Test: 100</a:t>
              </a:r>
            </a:p>
          </p:txBody>
        </p:sp>
      </p:grpSp>
      <p:grpSp>
        <p:nvGrpSpPr>
          <p:cNvPr id="8" name="Grupo 58">
            <a:extLst>
              <a:ext uri="{FF2B5EF4-FFF2-40B4-BE49-F238E27FC236}">
                <a16:creationId xmlns:a16="http://schemas.microsoft.com/office/drawing/2014/main" id="{5FA62A86-ED3B-E7E3-16BC-05CECCFE887C}"/>
              </a:ext>
            </a:extLst>
          </p:cNvPr>
          <p:cNvGrpSpPr/>
          <p:nvPr/>
        </p:nvGrpSpPr>
        <p:grpSpPr>
          <a:xfrm>
            <a:off x="9782174" y="2515368"/>
            <a:ext cx="2482440" cy="913632"/>
            <a:chOff x="8731953" y="2365263"/>
            <a:chExt cx="3186380" cy="2003185"/>
          </a:xfrm>
        </p:grpSpPr>
        <p:sp>
          <p:nvSpPr>
            <p:cNvPr id="9" name="Retângulo de cantos arredondados 55">
              <a:extLst>
                <a:ext uri="{FF2B5EF4-FFF2-40B4-BE49-F238E27FC236}">
                  <a16:creationId xmlns:a16="http://schemas.microsoft.com/office/drawing/2014/main" id="{24D57A96-FE50-2B4B-B2B9-E007E250C4A7}"/>
                </a:ext>
              </a:extLst>
            </p:cNvPr>
            <p:cNvSpPr/>
            <p:nvPr/>
          </p:nvSpPr>
          <p:spPr>
            <a:xfrm>
              <a:off x="8773370" y="2454027"/>
              <a:ext cx="3007096" cy="1914421"/>
            </a:xfrm>
            <a:prstGeom prst="roundRect">
              <a:avLst>
                <a:gd name="adj" fmla="val 5796"/>
              </a:avLst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2159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2">
              <a:extLst>
                <a:ext uri="{FF2B5EF4-FFF2-40B4-BE49-F238E27FC236}">
                  <a16:creationId xmlns:a16="http://schemas.microsoft.com/office/drawing/2014/main" id="{B9215A92-7AA7-1416-6BD4-CCAEF3BC0409}"/>
                </a:ext>
              </a:extLst>
            </p:cNvPr>
            <p:cNvSpPr/>
            <p:nvPr/>
          </p:nvSpPr>
          <p:spPr>
            <a:xfrm>
              <a:off x="8731953" y="2365263"/>
              <a:ext cx="3186380" cy="1111076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b="1" dirty="0"/>
                <a:t>Hyperparameters:</a:t>
              </a:r>
            </a:p>
            <a:p>
              <a:pPr marL="180975" indent="-180975">
                <a:buFont typeface="Courier New" panose="02070309020205020404" pitchFamily="49" charset="0"/>
                <a:buChar char="o"/>
              </a:pPr>
              <a:r>
                <a:rPr lang="en-US" sz="1600" b="1" dirty="0"/>
                <a:t>Number of trees:200</a:t>
              </a:r>
              <a:endParaRPr lang="en-US" sz="1600" dirty="0"/>
            </a:p>
            <a:p>
              <a:pPr marL="180975" indent="-180975">
                <a:buFont typeface="Courier New" panose="02070309020205020404" pitchFamily="49" charset="0"/>
                <a:buChar char="o"/>
              </a:pPr>
              <a:r>
                <a:rPr lang="pt-BR" sz="1600" b="1" dirty="0">
                  <a:cs typeface="Calibri"/>
                </a:rPr>
                <a:t>Max depth: 5</a:t>
              </a:r>
              <a:endParaRPr lang="en-US" sz="1600" b="1" dirty="0">
                <a:cs typeface="Calibri"/>
              </a:endParaRPr>
            </a:p>
          </p:txBody>
        </p:sp>
      </p:grpSp>
      <p:pic>
        <p:nvPicPr>
          <p:cNvPr id="12" name="Picture 11" descr="A blue and yellow dotted background&#10;&#10;Description automatically generated with medium confidence">
            <a:extLst>
              <a:ext uri="{FF2B5EF4-FFF2-40B4-BE49-F238E27FC236}">
                <a16:creationId xmlns:a16="http://schemas.microsoft.com/office/drawing/2014/main" id="{94428472-D641-72EA-3A01-D30756D6A3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397" y="4377878"/>
            <a:ext cx="771525" cy="760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5846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2D06F24A522545B4346E45A5E7AC2A" ma:contentTypeVersion="3" ma:contentTypeDescription="Create a new document." ma:contentTypeScope="" ma:versionID="806cc82fb85e24f5b7f6ff3330f51983">
  <xsd:schema xmlns:xsd="http://www.w3.org/2001/XMLSchema" xmlns:xs="http://www.w3.org/2001/XMLSchema" xmlns:p="http://schemas.microsoft.com/office/2006/metadata/properties" xmlns:ns2="72da0605-cd1f-4cf8-9ba9-6448b8644632" targetNamespace="http://schemas.microsoft.com/office/2006/metadata/properties" ma:root="true" ma:fieldsID="9be8135a61af242666e8f1377bb83c1b" ns2:_="">
    <xsd:import namespace="72da0605-cd1f-4cf8-9ba9-6448b86446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da0605-cd1f-4cf8-9ba9-6448b864463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48CE80-5A3D-48A3-942F-2943EBC57736}">
  <ds:schemaRefs>
    <ds:schemaRef ds:uri="72da0605-cd1f-4cf8-9ba9-6448b864463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DB7EF03-EF46-42D5-831F-9EC1220485CF}">
  <ds:schemaRefs>
    <ds:schemaRef ds:uri="http://schemas.microsoft.com/office/2006/documentManagement/types"/>
    <ds:schemaRef ds:uri="72da0605-cd1f-4cf8-9ba9-6448b8644632"/>
    <ds:schemaRef ds:uri="http://schemas.microsoft.com/office/2006/metadata/properties"/>
    <ds:schemaRef ds:uri="http://purl.org/dc/elements/1.1/"/>
    <ds:schemaRef ds:uri="http://purl.org/dc/dcmitype/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1F806A81-09A5-4F6E-8762-5EEA0A2500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3002</TotalTime>
  <Words>1243</Words>
  <Application>Microsoft Office PowerPoint</Application>
  <PresentationFormat>Widescreen</PresentationFormat>
  <Paragraphs>285</Paragraphs>
  <Slides>16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Arial,Sans-Serif</vt:lpstr>
      <vt:lpstr>Calibri</vt:lpstr>
      <vt:lpstr>Calibri Light</vt:lpstr>
      <vt:lpstr>Courier New</vt:lpstr>
      <vt:lpstr>Open Sans</vt:lpstr>
      <vt:lpstr>Segoe UI</vt:lpstr>
      <vt:lpstr>Wingdings</vt:lpstr>
      <vt:lpstr>Office Theme</vt:lpstr>
      <vt:lpstr>OIL SPILL DETECTION EMPLOYING SAR DATA AND MACHINE LEARNING </vt:lpstr>
      <vt:lpstr>Agenda</vt:lpstr>
      <vt:lpstr>INTRODUCTION AND BACKGROUND</vt:lpstr>
      <vt:lpstr>WHY MACHINE LEARNING &amp; DEEP LEARNING?</vt:lpstr>
      <vt:lpstr>DATA AVAILABILITY AND POTENTIAL CHALLENGES </vt:lpstr>
      <vt:lpstr>METHODOLOGIES: TRADITIONAL ML AND DL</vt:lpstr>
      <vt:lpstr>Exploratory Data Analysis</vt:lpstr>
      <vt:lpstr>RANDOM FOREST MODEL  IMPLEMENTATION</vt:lpstr>
      <vt:lpstr>RANDOM FOREST MODEL  IMPLEMENTATION</vt:lpstr>
      <vt:lpstr>RANDOM FOREST MODEL RESULTS</vt:lpstr>
      <vt:lpstr>DEEPLABV3+: IMPLEMENTATION</vt:lpstr>
      <vt:lpstr>DEEPLAB: RESULTS</vt:lpstr>
      <vt:lpstr>UNET: IMPLEMENTATION</vt:lpstr>
      <vt:lpstr>UNET: RESULTS</vt:lpstr>
      <vt:lpstr>CONCLUSION: PERFORMANCE OF ML &amp; DL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OIL SPILL DETECTION</dc:title>
  <dc:creator>Abdul-Raheem Umar</dc:creator>
  <cp:lastModifiedBy>Carneiro Genovez, Patrícia (UT-ITC)</cp:lastModifiedBy>
  <cp:revision>99</cp:revision>
  <dcterms:created xsi:type="dcterms:W3CDTF">2023-10-17T13:50:13Z</dcterms:created>
  <dcterms:modified xsi:type="dcterms:W3CDTF">2024-11-18T15:45:16Z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0x010100FD2D06F24A522545B4346E45A5E7AC2A</vt:lpwstr>
  </property>
</Properties>
</file>